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5" r:id="rId4"/>
    <p:sldMasterId id="2147483961" r:id="rId5"/>
    <p:sldMasterId id="2147483962" r:id="rId6"/>
    <p:sldMasterId id="2147483965" r:id="rId7"/>
  </p:sldMasterIdLst>
  <p:notesMasterIdLst>
    <p:notesMasterId r:id="rId20"/>
  </p:notesMasterIdLst>
  <p:handoutMasterIdLst>
    <p:handoutMasterId r:id="rId21"/>
  </p:handoutMasterIdLst>
  <p:sldIdLst>
    <p:sldId id="493" r:id="rId8"/>
    <p:sldId id="504" r:id="rId9"/>
    <p:sldId id="498" r:id="rId10"/>
    <p:sldId id="499" r:id="rId11"/>
    <p:sldId id="500" r:id="rId12"/>
    <p:sldId id="497" r:id="rId13"/>
    <p:sldId id="501" r:id="rId14"/>
    <p:sldId id="502" r:id="rId15"/>
    <p:sldId id="505" r:id="rId16"/>
    <p:sldId id="507" r:id="rId17"/>
    <p:sldId id="506" r:id="rId18"/>
    <p:sldId id="492" r:id="rId19"/>
  </p:sldIdLst>
  <p:sldSz cx="9144000" cy="6858000" type="screen4x3"/>
  <p:notesSz cx="6735763" cy="9866313"/>
  <p:defaultTextStyle>
    <a:defPPr>
      <a:defRPr lang="nl-NL"/>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3101">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99"/>
    <a:srgbClr val="C0504D"/>
    <a:srgbClr val="953735"/>
    <a:srgbClr val="D48886"/>
    <a:srgbClr val="D99694"/>
    <a:srgbClr val="FF00FF"/>
    <a:srgbClr val="000080"/>
    <a:srgbClr val="7A5E9C"/>
    <a:srgbClr val="745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18A7A-0867-42C6-8BE7-B111F3FEAA15}" v="43" dt="2018-10-21T10:40:55.686"/>
    <p1510:client id="{DA0A74FF-F72C-42FE-A481-3FE818728793}" v="257" dt="2018-10-21T18:11:27.250"/>
    <p1510:client id="{28F8883C-7F36-4D27-BBE2-E9DC422E9B03}" v="1" dt="2018-10-21T17:47:08.599"/>
  </p1510:revLst>
</p1510:revInfo>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625" autoAdjust="0"/>
  </p:normalViewPr>
  <p:slideViewPr>
    <p:cSldViewPr snapToGrid="0">
      <p:cViewPr varScale="1">
        <p:scale>
          <a:sx n="62" d="100"/>
          <a:sy n="62" d="100"/>
        </p:scale>
        <p:origin x="1282" y="43"/>
      </p:cViewPr>
      <p:guideLst>
        <p:guide orient="horz" pos="216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588" y="-522"/>
      </p:cViewPr>
      <p:guideLst>
        <p:guide orient="horz" pos="3101"/>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Factor Santoveña" userId="7e0d4c3b-cec3-49dd-92bd-9b2d92b95db1" providerId="ADAL" clId="{08571D72-F435-4595-9481-07F5E2B40345}"/>
    <pc:docChg chg="undo custSel mod addSld modSld">
      <pc:chgData name="Enrique Factor Santoveña" userId="7e0d4c3b-cec3-49dd-92bd-9b2d92b95db1" providerId="ADAL" clId="{08571D72-F435-4595-9481-07F5E2B40345}" dt="2018-10-02T16:57:32.365" v="2436" actId="20577"/>
      <pc:docMkLst>
        <pc:docMk/>
      </pc:docMkLst>
      <pc:sldChg chg="modSp modNotesTx">
        <pc:chgData name="Enrique Factor Santoveña" userId="7e0d4c3b-cec3-49dd-92bd-9b2d92b95db1" providerId="ADAL" clId="{08571D72-F435-4595-9481-07F5E2B40345}" dt="2018-10-02T13:51:12.007" v="336" actId="20577"/>
        <pc:sldMkLst>
          <pc:docMk/>
          <pc:sldMk cId="3633603230" sldId="493"/>
        </pc:sldMkLst>
        <pc:spChg chg="mod">
          <ac:chgData name="Enrique Factor Santoveña" userId="7e0d4c3b-cec3-49dd-92bd-9b2d92b95db1" providerId="ADAL" clId="{08571D72-F435-4595-9481-07F5E2B40345}" dt="2018-10-02T13:30:44.995" v="18" actId="6549"/>
          <ac:spMkLst>
            <pc:docMk/>
            <pc:sldMk cId="3633603230" sldId="493"/>
            <ac:spMk id="10" creationId="{E6EC42CF-5CC4-46C3-B0A1-E49D4AF8C687}"/>
          </ac:spMkLst>
        </pc:spChg>
        <pc:spChg chg="mod">
          <ac:chgData name="Enrique Factor Santoveña" userId="7e0d4c3b-cec3-49dd-92bd-9b2d92b95db1" providerId="ADAL" clId="{08571D72-F435-4595-9481-07F5E2B40345}" dt="2018-10-02T13:31:08.574" v="88" actId="20577"/>
          <ac:spMkLst>
            <pc:docMk/>
            <pc:sldMk cId="3633603230" sldId="493"/>
            <ac:spMk id="11" creationId="{B460E142-C323-49C0-94DF-2C0C7EB47AF6}"/>
          </ac:spMkLst>
        </pc:spChg>
      </pc:sldChg>
      <pc:sldChg chg="addSp delSp modSp add modNotesTx">
        <pc:chgData name="Enrique Factor Santoveña" userId="7e0d4c3b-cec3-49dd-92bd-9b2d92b95db1" providerId="ADAL" clId="{08571D72-F435-4595-9481-07F5E2B40345}" dt="2018-10-02T14:20:09.768" v="1196" actId="20577"/>
        <pc:sldMkLst>
          <pc:docMk/>
          <pc:sldMk cId="339052816" sldId="497"/>
        </pc:sldMkLst>
        <pc:spChg chg="mod">
          <ac:chgData name="Enrique Factor Santoveña" userId="7e0d4c3b-cec3-49dd-92bd-9b2d92b95db1" providerId="ADAL" clId="{08571D72-F435-4595-9481-07F5E2B40345}" dt="2018-10-02T14:00:15.187" v="947" actId="20577"/>
          <ac:spMkLst>
            <pc:docMk/>
            <pc:sldMk cId="339052816" sldId="497"/>
            <ac:spMk id="3" creationId="{FA650811-7479-48F2-B4E8-11D8D0CB007F}"/>
          </ac:spMkLst>
        </pc:spChg>
        <pc:spChg chg="add mod">
          <ac:chgData name="Enrique Factor Santoveña" userId="7e0d4c3b-cec3-49dd-92bd-9b2d92b95db1" providerId="ADAL" clId="{08571D72-F435-4595-9481-07F5E2B40345}" dt="2018-10-02T14:05:28.302" v="973" actId="790"/>
          <ac:spMkLst>
            <pc:docMk/>
            <pc:sldMk cId="339052816" sldId="497"/>
            <ac:spMk id="4" creationId="{07E0E5F0-F1C2-4D41-B0F6-60FDB28AD0F2}"/>
          </ac:spMkLst>
        </pc:spChg>
        <pc:spChg chg="add mod">
          <ac:chgData name="Enrique Factor Santoveña" userId="7e0d4c3b-cec3-49dd-92bd-9b2d92b95db1" providerId="ADAL" clId="{08571D72-F435-4595-9481-07F5E2B40345}" dt="2018-10-02T14:19:10.813" v="1192" actId="20577"/>
          <ac:spMkLst>
            <pc:docMk/>
            <pc:sldMk cId="339052816" sldId="497"/>
            <ac:spMk id="5" creationId="{5E224010-EBDA-4204-8DE9-10AD887F0D0E}"/>
          </ac:spMkLst>
        </pc:spChg>
        <pc:spChg chg="add mod">
          <ac:chgData name="Enrique Factor Santoveña" userId="7e0d4c3b-cec3-49dd-92bd-9b2d92b95db1" providerId="ADAL" clId="{08571D72-F435-4595-9481-07F5E2B40345}" dt="2018-10-02T14:19:27.559" v="1194" actId="790"/>
          <ac:spMkLst>
            <pc:docMk/>
            <pc:sldMk cId="339052816" sldId="497"/>
            <ac:spMk id="6" creationId="{0489B331-210F-4002-A71E-3FD4461BB408}"/>
          </ac:spMkLst>
        </pc:spChg>
        <pc:picChg chg="add del">
          <ac:chgData name="Enrique Factor Santoveña" userId="7e0d4c3b-cec3-49dd-92bd-9b2d92b95db1" providerId="ADAL" clId="{08571D72-F435-4595-9481-07F5E2B40345}" dt="2018-10-02T14:20:09.768" v="1196" actId="20577"/>
          <ac:picMkLst>
            <pc:docMk/>
            <pc:sldMk cId="339052816" sldId="497"/>
            <ac:picMk id="7" creationId="{341FDA99-1324-4962-9D33-CEC432B2AA35}"/>
          </ac:picMkLst>
        </pc:picChg>
      </pc:sldChg>
      <pc:sldChg chg="addSp delSp modSp add modNotesTx">
        <pc:chgData name="Enrique Factor Santoveña" userId="7e0d4c3b-cec3-49dd-92bd-9b2d92b95db1" providerId="ADAL" clId="{08571D72-F435-4595-9481-07F5E2B40345}" dt="2018-10-02T14:27:50.218" v="1308" actId="1076"/>
        <pc:sldMkLst>
          <pc:docMk/>
          <pc:sldMk cId="2887693902" sldId="498"/>
        </pc:sldMkLst>
        <pc:spChg chg="add del mod">
          <ac:chgData name="Enrique Factor Santoveña" userId="7e0d4c3b-cec3-49dd-92bd-9b2d92b95db1" providerId="ADAL" clId="{08571D72-F435-4595-9481-07F5E2B40345}" dt="2018-10-02T14:27:48.450" v="1307" actId="1076"/>
          <ac:spMkLst>
            <pc:docMk/>
            <pc:sldMk cId="2887693902" sldId="498"/>
            <ac:spMk id="4" creationId="{07E0E5F0-F1C2-4D41-B0F6-60FDB28AD0F2}"/>
          </ac:spMkLst>
        </pc:spChg>
        <pc:spChg chg="del">
          <ac:chgData name="Enrique Factor Santoveña" userId="7e0d4c3b-cec3-49dd-92bd-9b2d92b95db1" providerId="ADAL" clId="{08571D72-F435-4595-9481-07F5E2B40345}" dt="2018-10-02T14:21:11.675" v="1198" actId="478"/>
          <ac:spMkLst>
            <pc:docMk/>
            <pc:sldMk cId="2887693902" sldId="498"/>
            <ac:spMk id="5" creationId="{5E224010-EBDA-4204-8DE9-10AD887F0D0E}"/>
          </ac:spMkLst>
        </pc:spChg>
        <pc:spChg chg="del">
          <ac:chgData name="Enrique Factor Santoveña" userId="7e0d4c3b-cec3-49dd-92bd-9b2d92b95db1" providerId="ADAL" clId="{08571D72-F435-4595-9481-07F5E2B40345}" dt="2018-10-02T14:21:16.154" v="1199" actId="478"/>
          <ac:spMkLst>
            <pc:docMk/>
            <pc:sldMk cId="2887693902" sldId="498"/>
            <ac:spMk id="6" creationId="{0489B331-210F-4002-A71E-3FD4461BB408}"/>
          </ac:spMkLst>
        </pc:spChg>
        <pc:spChg chg="add del mod">
          <ac:chgData name="Enrique Factor Santoveña" userId="7e0d4c3b-cec3-49dd-92bd-9b2d92b95db1" providerId="ADAL" clId="{08571D72-F435-4595-9481-07F5E2B40345}" dt="2018-10-02T14:27:31.769" v="1304" actId="478"/>
          <ac:spMkLst>
            <pc:docMk/>
            <pc:sldMk cId="2887693902" sldId="498"/>
            <ac:spMk id="9" creationId="{CAF4B7E8-3BCB-43D2-9ACE-EA8391CFFDF3}"/>
          </ac:spMkLst>
        </pc:spChg>
        <pc:picChg chg="add mod">
          <ac:chgData name="Enrique Factor Santoveña" userId="7e0d4c3b-cec3-49dd-92bd-9b2d92b95db1" providerId="ADAL" clId="{08571D72-F435-4595-9481-07F5E2B40345}" dt="2018-10-02T14:27:50.218" v="1308" actId="1076"/>
          <ac:picMkLst>
            <pc:docMk/>
            <pc:sldMk cId="2887693902" sldId="498"/>
            <ac:picMk id="8" creationId="{C38F25E4-9E10-46E4-B892-90879618B41E}"/>
          </ac:picMkLst>
        </pc:picChg>
      </pc:sldChg>
      <pc:sldChg chg="addSp delSp modSp add modNotesTx">
        <pc:chgData name="Enrique Factor Santoveña" userId="7e0d4c3b-cec3-49dd-92bd-9b2d92b95db1" providerId="ADAL" clId="{08571D72-F435-4595-9481-07F5E2B40345}" dt="2018-10-02T16:35:26.133" v="1666" actId="20577"/>
        <pc:sldMkLst>
          <pc:docMk/>
          <pc:sldMk cId="2331628582" sldId="499"/>
        </pc:sldMkLst>
        <pc:spChg chg="mod">
          <ac:chgData name="Enrique Factor Santoveña" userId="7e0d4c3b-cec3-49dd-92bd-9b2d92b95db1" providerId="ADAL" clId="{08571D72-F435-4595-9481-07F5E2B40345}" dt="2018-10-02T14:33:17.967" v="1372" actId="255"/>
          <ac:spMkLst>
            <pc:docMk/>
            <pc:sldMk cId="2331628582" sldId="499"/>
            <ac:spMk id="4" creationId="{07E0E5F0-F1C2-4D41-B0F6-60FDB28AD0F2}"/>
          </ac:spMkLst>
        </pc:spChg>
        <pc:spChg chg="add del mod">
          <ac:chgData name="Enrique Factor Santoveña" userId="7e0d4c3b-cec3-49dd-92bd-9b2d92b95db1" providerId="ADAL" clId="{08571D72-F435-4595-9481-07F5E2B40345}" dt="2018-10-02T14:32:59.328" v="1369" actId="478"/>
          <ac:spMkLst>
            <pc:docMk/>
            <pc:sldMk cId="2331628582" sldId="499"/>
            <ac:spMk id="7" creationId="{3D96B2B5-4FFB-4938-A861-7B0E8ABE79D0}"/>
          </ac:spMkLst>
        </pc:spChg>
        <pc:picChg chg="add mod">
          <ac:chgData name="Enrique Factor Santoveña" userId="7e0d4c3b-cec3-49dd-92bd-9b2d92b95db1" providerId="ADAL" clId="{08571D72-F435-4595-9481-07F5E2B40345}" dt="2018-10-02T14:33:21.848" v="1373" actId="1076"/>
          <ac:picMkLst>
            <pc:docMk/>
            <pc:sldMk cId="2331628582" sldId="499"/>
            <ac:picMk id="6" creationId="{2D904528-32BC-4DF3-907A-6C6C9E711584}"/>
          </ac:picMkLst>
        </pc:picChg>
        <pc:picChg chg="del">
          <ac:chgData name="Enrique Factor Santoveña" userId="7e0d4c3b-cec3-49dd-92bd-9b2d92b95db1" providerId="ADAL" clId="{08571D72-F435-4595-9481-07F5E2B40345}" dt="2018-10-02T14:30:09.111" v="1349" actId="478"/>
          <ac:picMkLst>
            <pc:docMk/>
            <pc:sldMk cId="2331628582" sldId="499"/>
            <ac:picMk id="8" creationId="{C38F25E4-9E10-46E4-B892-90879618B41E}"/>
          </ac:picMkLst>
        </pc:picChg>
      </pc:sldChg>
      <pc:sldChg chg="addSp delSp modSp add modNotesTx">
        <pc:chgData name="Enrique Factor Santoveña" userId="7e0d4c3b-cec3-49dd-92bd-9b2d92b95db1" providerId="ADAL" clId="{08571D72-F435-4595-9481-07F5E2B40345}" dt="2018-10-02T16:36:25.379" v="1709" actId="20577"/>
        <pc:sldMkLst>
          <pc:docMk/>
          <pc:sldMk cId="3432626544" sldId="500"/>
        </pc:sldMkLst>
        <pc:spChg chg="mod">
          <ac:chgData name="Enrique Factor Santoveña" userId="7e0d4c3b-cec3-49dd-92bd-9b2d92b95db1" providerId="ADAL" clId="{08571D72-F435-4595-9481-07F5E2B40345}" dt="2018-10-02T14:39:37.520" v="1455" actId="255"/>
          <ac:spMkLst>
            <pc:docMk/>
            <pc:sldMk cId="3432626544" sldId="500"/>
            <ac:spMk id="4" creationId="{07E0E5F0-F1C2-4D41-B0F6-60FDB28AD0F2}"/>
          </ac:spMkLst>
        </pc:spChg>
        <pc:spChg chg="add del mod">
          <ac:chgData name="Enrique Factor Santoveña" userId="7e0d4c3b-cec3-49dd-92bd-9b2d92b95db1" providerId="ADAL" clId="{08571D72-F435-4595-9481-07F5E2B40345}" dt="2018-10-02T14:40:11.719" v="1459" actId="478"/>
          <ac:spMkLst>
            <pc:docMk/>
            <pc:sldMk cId="3432626544" sldId="500"/>
            <ac:spMk id="8" creationId="{43847F65-1D5C-4ABA-93F9-3B8D3409712A}"/>
          </ac:spMkLst>
        </pc:spChg>
        <pc:picChg chg="del">
          <ac:chgData name="Enrique Factor Santoveña" userId="7e0d4c3b-cec3-49dd-92bd-9b2d92b95db1" providerId="ADAL" clId="{08571D72-F435-4595-9481-07F5E2B40345}" dt="2018-10-02T14:39:17.491" v="1454" actId="478"/>
          <ac:picMkLst>
            <pc:docMk/>
            <pc:sldMk cId="3432626544" sldId="500"/>
            <ac:picMk id="6" creationId="{2D904528-32BC-4DF3-907A-6C6C9E711584}"/>
          </ac:picMkLst>
        </pc:picChg>
        <pc:picChg chg="add mod">
          <ac:chgData name="Enrique Factor Santoveña" userId="7e0d4c3b-cec3-49dd-92bd-9b2d92b95db1" providerId="ADAL" clId="{08571D72-F435-4595-9481-07F5E2B40345}" dt="2018-10-02T14:40:18.082" v="1461" actId="1076"/>
          <ac:picMkLst>
            <pc:docMk/>
            <pc:sldMk cId="3432626544" sldId="500"/>
            <ac:picMk id="7" creationId="{10A26A4C-BC0F-4120-81AE-83764B0EAFC4}"/>
          </ac:picMkLst>
        </pc:picChg>
      </pc:sldChg>
      <pc:sldChg chg="delSp modSp add modNotesTx">
        <pc:chgData name="Enrique Factor Santoveña" userId="7e0d4c3b-cec3-49dd-92bd-9b2d92b95db1" providerId="ADAL" clId="{08571D72-F435-4595-9481-07F5E2B40345}" dt="2018-10-02T16:52:44.383" v="2362" actId="20577"/>
        <pc:sldMkLst>
          <pc:docMk/>
          <pc:sldMk cId="1806093807" sldId="501"/>
        </pc:sldMkLst>
        <pc:spChg chg="mod">
          <ac:chgData name="Enrique Factor Santoveña" userId="7e0d4c3b-cec3-49dd-92bd-9b2d92b95db1" providerId="ADAL" clId="{08571D72-F435-4595-9481-07F5E2B40345}" dt="2018-10-02T16:52:44.383" v="2362" actId="20577"/>
          <ac:spMkLst>
            <pc:docMk/>
            <pc:sldMk cId="1806093807" sldId="501"/>
            <ac:spMk id="4" creationId="{07E0E5F0-F1C2-4D41-B0F6-60FDB28AD0F2}"/>
          </ac:spMkLst>
        </pc:spChg>
        <pc:picChg chg="del">
          <ac:chgData name="Enrique Factor Santoveña" userId="7e0d4c3b-cec3-49dd-92bd-9b2d92b95db1" providerId="ADAL" clId="{08571D72-F435-4595-9481-07F5E2B40345}" dt="2018-10-02T15:03:44.167" v="1463" actId="478"/>
          <ac:picMkLst>
            <pc:docMk/>
            <pc:sldMk cId="1806093807" sldId="501"/>
            <ac:picMk id="7" creationId="{10A26A4C-BC0F-4120-81AE-83764B0EAFC4}"/>
          </ac:picMkLst>
        </pc:picChg>
      </pc:sldChg>
      <pc:sldChg chg="modSp add">
        <pc:chgData name="Enrique Factor Santoveña" userId="7e0d4c3b-cec3-49dd-92bd-9b2d92b95db1" providerId="ADAL" clId="{08571D72-F435-4595-9481-07F5E2B40345}" dt="2018-10-02T16:57:32.365" v="2436" actId="20577"/>
        <pc:sldMkLst>
          <pc:docMk/>
          <pc:sldMk cId="157780122" sldId="502"/>
        </pc:sldMkLst>
        <pc:spChg chg="mod">
          <ac:chgData name="Enrique Factor Santoveña" userId="7e0d4c3b-cec3-49dd-92bd-9b2d92b95db1" providerId="ADAL" clId="{08571D72-F435-4595-9481-07F5E2B40345}" dt="2018-10-02T16:57:32.365" v="2436" actId="20577"/>
          <ac:spMkLst>
            <pc:docMk/>
            <pc:sldMk cId="157780122" sldId="502"/>
            <ac:spMk id="4" creationId="{07E0E5F0-F1C2-4D41-B0F6-60FDB28AD0F2}"/>
          </ac:spMkLst>
        </pc:spChg>
      </pc:sldChg>
    </pc:docChg>
  </pc:docChgLst>
  <pc:docChgLst>
    <pc:chgData name="Pablo Manuel Mateos Gascueña" userId="9642c515-e66c-445a-a434-c4d3a02ad7a3" providerId="ADAL" clId="{28F8883C-7F36-4D27-BBE2-E9DC422E9B03}"/>
    <pc:docChg chg="modSld">
      <pc:chgData name="Pablo Manuel Mateos Gascueña" userId="9642c515-e66c-445a-a434-c4d3a02ad7a3" providerId="ADAL" clId="{28F8883C-7F36-4D27-BBE2-E9DC422E9B03}" dt="2018-10-21T17:47:08.598" v="0" actId="20577"/>
      <pc:docMkLst>
        <pc:docMk/>
      </pc:docMkLst>
      <pc:sldChg chg="modSp">
        <pc:chgData name="Pablo Manuel Mateos Gascueña" userId="9642c515-e66c-445a-a434-c4d3a02ad7a3" providerId="ADAL" clId="{28F8883C-7F36-4D27-BBE2-E9DC422E9B03}" dt="2018-10-21T17:47:08.598" v="0" actId="20577"/>
        <pc:sldMkLst>
          <pc:docMk/>
          <pc:sldMk cId="2331628582" sldId="499"/>
        </pc:sldMkLst>
        <pc:spChg chg="mod">
          <ac:chgData name="Pablo Manuel Mateos Gascueña" userId="9642c515-e66c-445a-a434-c4d3a02ad7a3" providerId="ADAL" clId="{28F8883C-7F36-4D27-BBE2-E9DC422E9B03}" dt="2018-10-21T17:47:08.598" v="0" actId="20577"/>
          <ac:spMkLst>
            <pc:docMk/>
            <pc:sldMk cId="2331628582" sldId="499"/>
            <ac:spMk id="4" creationId="{07E0E5F0-F1C2-4D41-B0F6-60FDB28AD0F2}"/>
          </ac:spMkLst>
        </pc:spChg>
      </pc:sldChg>
    </pc:docChg>
  </pc:docChgLst>
  <pc:docChgLst>
    <pc:chgData name="Enrique Factor Santoveña" userId="7e0d4c3b-cec3-49dd-92bd-9b2d92b95db1" providerId="ADAL" clId="{DA0A74FF-F72C-42FE-A481-3FE818728793}"/>
    <pc:docChg chg="custSel addSld modSld">
      <pc:chgData name="Enrique Factor Santoveña" userId="7e0d4c3b-cec3-49dd-92bd-9b2d92b95db1" providerId="ADAL" clId="{DA0A74FF-F72C-42FE-A481-3FE818728793}" dt="2018-10-21T18:15:17.877" v="1511" actId="20577"/>
      <pc:docMkLst>
        <pc:docMk/>
      </pc:docMkLst>
      <pc:sldChg chg="modNotesTx">
        <pc:chgData name="Enrique Factor Santoveña" userId="7e0d4c3b-cec3-49dd-92bd-9b2d92b95db1" providerId="ADAL" clId="{DA0A74FF-F72C-42FE-A481-3FE818728793}" dt="2018-10-21T17:39:53.883" v="561" actId="20577"/>
        <pc:sldMkLst>
          <pc:docMk/>
          <pc:sldMk cId="4026315780" sldId="492"/>
        </pc:sldMkLst>
      </pc:sldChg>
      <pc:sldChg chg="modNotesTx">
        <pc:chgData name="Enrique Factor Santoveña" userId="7e0d4c3b-cec3-49dd-92bd-9b2d92b95db1" providerId="ADAL" clId="{DA0A74FF-F72C-42FE-A481-3FE818728793}" dt="2018-10-21T17:57:09.115" v="1118" actId="20577"/>
        <pc:sldMkLst>
          <pc:docMk/>
          <pc:sldMk cId="3633603230" sldId="493"/>
        </pc:sldMkLst>
      </pc:sldChg>
      <pc:sldChg chg="modSp modNotesTx">
        <pc:chgData name="Enrique Factor Santoveña" userId="7e0d4c3b-cec3-49dd-92bd-9b2d92b95db1" providerId="ADAL" clId="{DA0A74FF-F72C-42FE-A481-3FE818728793}" dt="2018-10-21T18:00:55.910" v="1204" actId="20577"/>
        <pc:sldMkLst>
          <pc:docMk/>
          <pc:sldMk cId="339052816" sldId="497"/>
        </pc:sldMkLst>
        <pc:spChg chg="mod">
          <ac:chgData name="Enrique Factor Santoveña" userId="7e0d4c3b-cec3-49dd-92bd-9b2d92b95db1" providerId="ADAL" clId="{DA0A74FF-F72C-42FE-A481-3FE818728793}" dt="2018-10-21T17:46:26.739" v="1037" actId="20577"/>
          <ac:spMkLst>
            <pc:docMk/>
            <pc:sldMk cId="339052816" sldId="497"/>
            <ac:spMk id="4" creationId="{07E0E5F0-F1C2-4D41-B0F6-60FDB28AD0F2}"/>
          </ac:spMkLst>
        </pc:spChg>
        <pc:spChg chg="mod">
          <ac:chgData name="Enrique Factor Santoveña" userId="7e0d4c3b-cec3-49dd-92bd-9b2d92b95db1" providerId="ADAL" clId="{DA0A74FF-F72C-42FE-A481-3FE818728793}" dt="2018-10-21T17:46:30.722" v="1039" actId="20577"/>
          <ac:spMkLst>
            <pc:docMk/>
            <pc:sldMk cId="339052816" sldId="497"/>
            <ac:spMk id="5" creationId="{5E224010-EBDA-4204-8DE9-10AD887F0D0E}"/>
          </ac:spMkLst>
        </pc:spChg>
        <pc:spChg chg="mod">
          <ac:chgData name="Enrique Factor Santoveña" userId="7e0d4c3b-cec3-49dd-92bd-9b2d92b95db1" providerId="ADAL" clId="{DA0A74FF-F72C-42FE-A481-3FE818728793}" dt="2018-10-21T17:46:39.669" v="1043" actId="20577"/>
          <ac:spMkLst>
            <pc:docMk/>
            <pc:sldMk cId="339052816" sldId="497"/>
            <ac:spMk id="6" creationId="{0489B331-210F-4002-A71E-3FD4461BB408}"/>
          </ac:spMkLst>
        </pc:spChg>
      </pc:sldChg>
      <pc:sldChg chg="modNotesTx">
        <pc:chgData name="Enrique Factor Santoveña" userId="7e0d4c3b-cec3-49dd-92bd-9b2d92b95db1" providerId="ADAL" clId="{DA0A74FF-F72C-42FE-A481-3FE818728793}" dt="2018-10-21T17:43:35.319" v="843" actId="20577"/>
        <pc:sldMkLst>
          <pc:docMk/>
          <pc:sldMk cId="2887693902" sldId="498"/>
        </pc:sldMkLst>
      </pc:sldChg>
      <pc:sldChg chg="modNotesTx">
        <pc:chgData name="Enrique Factor Santoveña" userId="7e0d4c3b-cec3-49dd-92bd-9b2d92b95db1" providerId="ADAL" clId="{DA0A74FF-F72C-42FE-A481-3FE818728793}" dt="2018-10-21T17:44:55.099" v="971" actId="6549"/>
        <pc:sldMkLst>
          <pc:docMk/>
          <pc:sldMk cId="2331628582" sldId="499"/>
        </pc:sldMkLst>
      </pc:sldChg>
      <pc:sldChg chg="modSp modNotesTx">
        <pc:chgData name="Enrique Factor Santoveña" userId="7e0d4c3b-cec3-49dd-92bd-9b2d92b95db1" providerId="ADAL" clId="{DA0A74FF-F72C-42FE-A481-3FE818728793}" dt="2018-10-21T17:58:44.118" v="1182" actId="20577"/>
        <pc:sldMkLst>
          <pc:docMk/>
          <pc:sldMk cId="3432626544" sldId="500"/>
        </pc:sldMkLst>
        <pc:spChg chg="mod">
          <ac:chgData name="Enrique Factor Santoveña" userId="7e0d4c3b-cec3-49dd-92bd-9b2d92b95db1" providerId="ADAL" clId="{DA0A74FF-F72C-42FE-A481-3FE818728793}" dt="2018-10-21T17:56:22.080" v="1089" actId="6549"/>
          <ac:spMkLst>
            <pc:docMk/>
            <pc:sldMk cId="3432626544" sldId="500"/>
            <ac:spMk id="4" creationId="{07E0E5F0-F1C2-4D41-B0F6-60FDB28AD0F2}"/>
          </ac:spMkLst>
        </pc:spChg>
      </pc:sldChg>
      <pc:sldChg chg="modSp modNotesTx">
        <pc:chgData name="Enrique Factor Santoveña" userId="7e0d4c3b-cec3-49dd-92bd-9b2d92b95db1" providerId="ADAL" clId="{DA0A74FF-F72C-42FE-A481-3FE818728793}" dt="2018-10-21T18:01:34.735" v="1215" actId="20577"/>
        <pc:sldMkLst>
          <pc:docMk/>
          <pc:sldMk cId="157780122" sldId="502"/>
        </pc:sldMkLst>
        <pc:picChg chg="mod">
          <ac:chgData name="Enrique Factor Santoveña" userId="7e0d4c3b-cec3-49dd-92bd-9b2d92b95db1" providerId="ADAL" clId="{DA0A74FF-F72C-42FE-A481-3FE818728793}" dt="2018-10-21T17:11:55.863" v="6" actId="1076"/>
          <ac:picMkLst>
            <pc:docMk/>
            <pc:sldMk cId="157780122" sldId="502"/>
            <ac:picMk id="8" creationId="{E5DB2A7F-5BED-45AA-8F97-B808A6959347}"/>
          </ac:picMkLst>
        </pc:picChg>
      </pc:sldChg>
      <pc:sldChg chg="modNotesTx">
        <pc:chgData name="Enrique Factor Santoveña" userId="7e0d4c3b-cec3-49dd-92bd-9b2d92b95db1" providerId="ADAL" clId="{DA0A74FF-F72C-42FE-A481-3FE818728793}" dt="2018-10-21T17:53:40.932" v="1070" actId="20577"/>
        <pc:sldMkLst>
          <pc:docMk/>
          <pc:sldMk cId="312546210" sldId="504"/>
        </pc:sldMkLst>
      </pc:sldChg>
      <pc:sldChg chg="modSp modNotesTx">
        <pc:chgData name="Enrique Factor Santoveña" userId="7e0d4c3b-cec3-49dd-92bd-9b2d92b95db1" providerId="ADAL" clId="{DA0A74FF-F72C-42FE-A481-3FE818728793}" dt="2018-10-21T18:13:18.353" v="1311" actId="20577"/>
        <pc:sldMkLst>
          <pc:docMk/>
          <pc:sldMk cId="2092321920" sldId="505"/>
        </pc:sldMkLst>
        <pc:spChg chg="mod">
          <ac:chgData name="Enrique Factor Santoveña" userId="7e0d4c3b-cec3-49dd-92bd-9b2d92b95db1" providerId="ADAL" clId="{DA0A74FF-F72C-42FE-A481-3FE818728793}" dt="2018-10-21T17:11:10.025" v="4" actId="5793"/>
          <ac:spMkLst>
            <pc:docMk/>
            <pc:sldMk cId="2092321920" sldId="505"/>
            <ac:spMk id="4" creationId="{AC8A2466-AD8B-4E33-B8B6-D416F24079AD}"/>
          </ac:spMkLst>
        </pc:spChg>
        <pc:picChg chg="mod">
          <ac:chgData name="Enrique Factor Santoveña" userId="7e0d4c3b-cec3-49dd-92bd-9b2d92b95db1" providerId="ADAL" clId="{DA0A74FF-F72C-42FE-A481-3FE818728793}" dt="2018-10-21T17:10:30.511" v="2" actId="1076"/>
          <ac:picMkLst>
            <pc:docMk/>
            <pc:sldMk cId="2092321920" sldId="505"/>
            <ac:picMk id="8" creationId="{E09C38AC-6D40-40E7-8C2E-5B0DD33F89DF}"/>
          </ac:picMkLst>
        </pc:picChg>
        <pc:picChg chg="mod">
          <ac:chgData name="Enrique Factor Santoveña" userId="7e0d4c3b-cec3-49dd-92bd-9b2d92b95db1" providerId="ADAL" clId="{DA0A74FF-F72C-42FE-A481-3FE818728793}" dt="2018-10-21T17:10:56.670" v="3" actId="1076"/>
          <ac:picMkLst>
            <pc:docMk/>
            <pc:sldMk cId="2092321920" sldId="505"/>
            <ac:picMk id="15" creationId="{2BECA3C9-3E27-48BD-A30B-779A52427597}"/>
          </ac:picMkLst>
        </pc:picChg>
      </pc:sldChg>
      <pc:sldChg chg="modSp modNotesTx">
        <pc:chgData name="Enrique Factor Santoveña" userId="7e0d4c3b-cec3-49dd-92bd-9b2d92b95db1" providerId="ADAL" clId="{DA0A74FF-F72C-42FE-A481-3FE818728793}" dt="2018-10-21T17:39:37.872" v="547" actId="20577"/>
        <pc:sldMkLst>
          <pc:docMk/>
          <pc:sldMk cId="766894241" sldId="506"/>
        </pc:sldMkLst>
        <pc:spChg chg="mod">
          <ac:chgData name="Enrique Factor Santoveña" userId="7e0d4c3b-cec3-49dd-92bd-9b2d92b95db1" providerId="ADAL" clId="{DA0A74FF-F72C-42FE-A481-3FE818728793}" dt="2018-10-21T17:31:37.812" v="17" actId="1076"/>
          <ac:spMkLst>
            <pc:docMk/>
            <pc:sldMk cId="766894241" sldId="506"/>
            <ac:spMk id="5" creationId="{B509162B-F20A-4A0A-A776-9754F51951BA}"/>
          </ac:spMkLst>
        </pc:spChg>
      </pc:sldChg>
      <pc:sldChg chg="addSp delSp modSp add modNotesTx">
        <pc:chgData name="Enrique Factor Santoveña" userId="7e0d4c3b-cec3-49dd-92bd-9b2d92b95db1" providerId="ADAL" clId="{DA0A74FF-F72C-42FE-A481-3FE818728793}" dt="2018-10-21T18:15:17.877" v="1511" actId="20577"/>
        <pc:sldMkLst>
          <pc:docMk/>
          <pc:sldMk cId="3005865195" sldId="507"/>
        </pc:sldMkLst>
        <pc:spChg chg="mod">
          <ac:chgData name="Enrique Factor Santoveña" userId="7e0d4c3b-cec3-49dd-92bd-9b2d92b95db1" providerId="ADAL" clId="{DA0A74FF-F72C-42FE-A481-3FE818728793}" dt="2018-10-21T18:11:27.250" v="1219"/>
          <ac:spMkLst>
            <pc:docMk/>
            <pc:sldMk cId="3005865195" sldId="507"/>
            <ac:spMk id="2" creationId="{BADDB4E0-352E-485F-A472-4F285E5BF9A6}"/>
          </ac:spMkLst>
        </pc:spChg>
        <pc:spChg chg="del">
          <ac:chgData name="Enrique Factor Santoveña" userId="7e0d4c3b-cec3-49dd-92bd-9b2d92b95db1" providerId="ADAL" clId="{DA0A74FF-F72C-42FE-A481-3FE818728793}" dt="2018-10-21T18:11:02.079" v="1217"/>
          <ac:spMkLst>
            <pc:docMk/>
            <pc:sldMk cId="3005865195" sldId="507"/>
            <ac:spMk id="3" creationId="{7BE9EC7C-E771-44F0-8CBE-7E159774EE73}"/>
          </ac:spMkLst>
        </pc:spChg>
        <pc:picChg chg="add mod">
          <ac:chgData name="Enrique Factor Santoveña" userId="7e0d4c3b-cec3-49dd-92bd-9b2d92b95db1" providerId="ADAL" clId="{DA0A74FF-F72C-42FE-A481-3FE818728793}" dt="2018-10-21T18:11:14.923" v="1218" actId="1076"/>
          <ac:picMkLst>
            <pc:docMk/>
            <pc:sldMk cId="3005865195" sldId="507"/>
            <ac:picMk id="6" creationId="{0E841D34-90DB-41A3-9782-612940080AA2}"/>
          </ac:picMkLst>
        </pc:picChg>
      </pc:sldChg>
    </pc:docChg>
  </pc:docChgLst>
  <pc:docChgLst>
    <pc:chgData name="Enrique Factor Santoveña" userId="7e0d4c3b-cec3-49dd-92bd-9b2d92b95db1" providerId="ADAL" clId="{71118A7A-0867-42C6-8BE7-B111F3FEAA15}"/>
    <pc:docChg chg="undo redo custSel addSld delSld modSld sldOrd modMainMaster">
      <pc:chgData name="Enrique Factor Santoveña" userId="7e0d4c3b-cec3-49dd-92bd-9b2d92b95db1" providerId="ADAL" clId="{71118A7A-0867-42C6-8BE7-B111F3FEAA15}" dt="2018-10-21T10:44:58.178" v="1125" actId="2696"/>
      <pc:docMkLst>
        <pc:docMk/>
      </pc:docMkLst>
      <pc:sldChg chg="addSp delSp modSp add del">
        <pc:chgData name="Enrique Factor Santoveña" userId="7e0d4c3b-cec3-49dd-92bd-9b2d92b95db1" providerId="ADAL" clId="{71118A7A-0867-42C6-8BE7-B111F3FEAA15}" dt="2018-10-21T09:00:47.468" v="122" actId="2696"/>
        <pc:sldMkLst>
          <pc:docMk/>
          <pc:sldMk cId="0" sldId="489"/>
        </pc:sldMkLst>
        <pc:spChg chg="add del mod">
          <ac:chgData name="Enrique Factor Santoveña" userId="7e0d4c3b-cec3-49dd-92bd-9b2d92b95db1" providerId="ADAL" clId="{71118A7A-0867-42C6-8BE7-B111F3FEAA15}" dt="2018-10-21T08:56:12.424" v="105" actId="2696"/>
          <ac:spMkLst>
            <pc:docMk/>
            <pc:sldMk cId="0" sldId="489"/>
            <ac:spMk id="2" creationId="{075843F7-C6C4-4683-93C1-472E8CD436C7}"/>
          </ac:spMkLst>
        </pc:spChg>
        <pc:spChg chg="mod">
          <ac:chgData name="Enrique Factor Santoveña" userId="7e0d4c3b-cec3-49dd-92bd-9b2d92b95db1" providerId="ADAL" clId="{71118A7A-0867-42C6-8BE7-B111F3FEAA15}" dt="2018-10-21T08:55:33.876" v="103" actId="20577"/>
          <ac:spMkLst>
            <pc:docMk/>
            <pc:sldMk cId="0" sldId="489"/>
            <ac:spMk id="6" creationId="{00000000-0000-0000-0000-000000000000}"/>
          </ac:spMkLst>
        </pc:spChg>
      </pc:sldChg>
      <pc:sldChg chg="modTransition">
        <pc:chgData name="Enrique Factor Santoveña" userId="7e0d4c3b-cec3-49dd-92bd-9b2d92b95db1" providerId="ADAL" clId="{71118A7A-0867-42C6-8BE7-B111F3FEAA15}" dt="2018-10-21T09:18:07.816" v="167" actId="2696"/>
        <pc:sldMkLst>
          <pc:docMk/>
          <pc:sldMk cId="4026315780" sldId="492"/>
        </pc:sldMkLst>
      </pc:sldChg>
      <pc:sldChg chg="modSp modTransition">
        <pc:chgData name="Enrique Factor Santoveña" userId="7e0d4c3b-cec3-49dd-92bd-9b2d92b95db1" providerId="ADAL" clId="{71118A7A-0867-42C6-8BE7-B111F3FEAA15}" dt="2018-10-21T09:18:07.816" v="167" actId="2696"/>
        <pc:sldMkLst>
          <pc:docMk/>
          <pc:sldMk cId="3633603230" sldId="493"/>
        </pc:sldMkLst>
        <pc:spChg chg="mod">
          <ac:chgData name="Enrique Factor Santoveña" userId="7e0d4c3b-cec3-49dd-92bd-9b2d92b95db1" providerId="ADAL" clId="{71118A7A-0867-42C6-8BE7-B111F3FEAA15}" dt="2018-10-21T09:16:40.596" v="133" actId="20577"/>
          <ac:spMkLst>
            <pc:docMk/>
            <pc:sldMk cId="3633603230" sldId="493"/>
            <ac:spMk id="10" creationId="{E6EC42CF-5CC4-46C3-B0A1-E49D4AF8C687}"/>
          </ac:spMkLst>
        </pc:spChg>
      </pc:sldChg>
      <pc:sldChg chg="del modTransition">
        <pc:chgData name="Enrique Factor Santoveña" userId="7e0d4c3b-cec3-49dd-92bd-9b2d92b95db1" providerId="ADAL" clId="{71118A7A-0867-42C6-8BE7-B111F3FEAA15}" dt="2018-10-21T10:01:59.592" v="634" actId="2696"/>
        <pc:sldMkLst>
          <pc:docMk/>
          <pc:sldMk cId="545254634" sldId="494"/>
        </pc:sldMkLst>
      </pc:sldChg>
      <pc:sldChg chg="modSp del ord modTransition">
        <pc:chgData name="Enrique Factor Santoveña" userId="7e0d4c3b-cec3-49dd-92bd-9b2d92b95db1" providerId="ADAL" clId="{71118A7A-0867-42C6-8BE7-B111F3FEAA15}" dt="2018-10-21T10:44:58.162" v="1124" actId="2696"/>
        <pc:sldMkLst>
          <pc:docMk/>
          <pc:sldMk cId="785791596" sldId="495"/>
        </pc:sldMkLst>
        <pc:spChg chg="mod">
          <ac:chgData name="Enrique Factor Santoveña" userId="7e0d4c3b-cec3-49dd-92bd-9b2d92b95db1" providerId="ADAL" clId="{71118A7A-0867-42C6-8BE7-B111F3FEAA15}" dt="2018-10-21T08:55:01.740" v="97" actId="20577"/>
          <ac:spMkLst>
            <pc:docMk/>
            <pc:sldMk cId="785791596" sldId="495"/>
            <ac:spMk id="8" creationId="{CE975260-4AD4-4D2E-AC15-79E9FDFAB2F6}"/>
          </ac:spMkLst>
        </pc:spChg>
      </pc:sldChg>
      <pc:sldChg chg="del ord modTransition">
        <pc:chgData name="Enrique Factor Santoveña" userId="7e0d4c3b-cec3-49dd-92bd-9b2d92b95db1" providerId="ADAL" clId="{71118A7A-0867-42C6-8BE7-B111F3FEAA15}" dt="2018-10-21T10:44:58.178" v="1125" actId="2696"/>
        <pc:sldMkLst>
          <pc:docMk/>
          <pc:sldMk cId="2740564133" sldId="496"/>
        </pc:sldMkLst>
      </pc:sldChg>
      <pc:sldChg chg="modSp ord modTransition modAnim modNotesTx">
        <pc:chgData name="Enrique Factor Santoveña" userId="7e0d4c3b-cec3-49dd-92bd-9b2d92b95db1" providerId="ADAL" clId="{71118A7A-0867-42C6-8BE7-B111F3FEAA15}" dt="2018-10-21T09:29:13.836" v="179" actId="2696"/>
        <pc:sldMkLst>
          <pc:docMk/>
          <pc:sldMk cId="339052816" sldId="497"/>
        </pc:sldMkLst>
        <pc:spChg chg="mod">
          <ac:chgData name="Enrique Factor Santoveña" userId="7e0d4c3b-cec3-49dd-92bd-9b2d92b95db1" providerId="ADAL" clId="{71118A7A-0867-42C6-8BE7-B111F3FEAA15}" dt="2018-10-21T09:29:13.836" v="179" actId="2696"/>
          <ac:spMkLst>
            <pc:docMk/>
            <pc:sldMk cId="339052816" sldId="497"/>
            <ac:spMk id="3" creationId="{FA650811-7479-48F2-B4E8-11D8D0CB007F}"/>
          </ac:spMkLst>
        </pc:spChg>
      </pc:sldChg>
      <pc:sldChg chg="modSp modTransition">
        <pc:chgData name="Enrique Factor Santoveña" userId="7e0d4c3b-cec3-49dd-92bd-9b2d92b95db1" providerId="ADAL" clId="{71118A7A-0867-42C6-8BE7-B111F3FEAA15}" dt="2018-10-21T09:28:55.927" v="176" actId="2696"/>
        <pc:sldMkLst>
          <pc:docMk/>
          <pc:sldMk cId="2887693902" sldId="498"/>
        </pc:sldMkLst>
        <pc:spChg chg="mod">
          <ac:chgData name="Enrique Factor Santoveña" userId="7e0d4c3b-cec3-49dd-92bd-9b2d92b95db1" providerId="ADAL" clId="{71118A7A-0867-42C6-8BE7-B111F3FEAA15}" dt="2018-10-21T09:28:55.927" v="176" actId="2696"/>
          <ac:spMkLst>
            <pc:docMk/>
            <pc:sldMk cId="2887693902" sldId="498"/>
            <ac:spMk id="3" creationId="{FA650811-7479-48F2-B4E8-11D8D0CB007F}"/>
          </ac:spMkLst>
        </pc:spChg>
      </pc:sldChg>
      <pc:sldChg chg="modSp modTransition">
        <pc:chgData name="Enrique Factor Santoveña" userId="7e0d4c3b-cec3-49dd-92bd-9b2d92b95db1" providerId="ADAL" clId="{71118A7A-0867-42C6-8BE7-B111F3FEAA15}" dt="2018-10-21T09:29:01.169" v="177" actId="2696"/>
        <pc:sldMkLst>
          <pc:docMk/>
          <pc:sldMk cId="2331628582" sldId="499"/>
        </pc:sldMkLst>
        <pc:spChg chg="mod">
          <ac:chgData name="Enrique Factor Santoveña" userId="7e0d4c3b-cec3-49dd-92bd-9b2d92b95db1" providerId="ADAL" clId="{71118A7A-0867-42C6-8BE7-B111F3FEAA15}" dt="2018-10-21T09:29:01.169" v="177" actId="2696"/>
          <ac:spMkLst>
            <pc:docMk/>
            <pc:sldMk cId="2331628582" sldId="499"/>
            <ac:spMk id="3" creationId="{FA650811-7479-48F2-B4E8-11D8D0CB007F}"/>
          </ac:spMkLst>
        </pc:spChg>
      </pc:sldChg>
      <pc:sldChg chg="modSp modTransition">
        <pc:chgData name="Enrique Factor Santoveña" userId="7e0d4c3b-cec3-49dd-92bd-9b2d92b95db1" providerId="ADAL" clId="{71118A7A-0867-42C6-8BE7-B111F3FEAA15}" dt="2018-10-21T09:43:02.206" v="393" actId="255"/>
        <pc:sldMkLst>
          <pc:docMk/>
          <pc:sldMk cId="3432626544" sldId="500"/>
        </pc:sldMkLst>
        <pc:spChg chg="mod">
          <ac:chgData name="Enrique Factor Santoveña" userId="7e0d4c3b-cec3-49dd-92bd-9b2d92b95db1" providerId="ADAL" clId="{71118A7A-0867-42C6-8BE7-B111F3FEAA15}" dt="2018-10-21T09:29:06.301" v="178" actId="255"/>
          <ac:spMkLst>
            <pc:docMk/>
            <pc:sldMk cId="3432626544" sldId="500"/>
            <ac:spMk id="3" creationId="{FA650811-7479-48F2-B4E8-11D8D0CB007F}"/>
          </ac:spMkLst>
        </pc:spChg>
        <pc:spChg chg="mod">
          <ac:chgData name="Enrique Factor Santoveña" userId="7e0d4c3b-cec3-49dd-92bd-9b2d92b95db1" providerId="ADAL" clId="{71118A7A-0867-42C6-8BE7-B111F3FEAA15}" dt="2018-10-21T09:43:02.206" v="393" actId="255"/>
          <ac:spMkLst>
            <pc:docMk/>
            <pc:sldMk cId="3432626544" sldId="500"/>
            <ac:spMk id="4" creationId="{07E0E5F0-F1C2-4D41-B0F6-60FDB28AD0F2}"/>
          </ac:spMkLst>
        </pc:spChg>
      </pc:sldChg>
      <pc:sldChg chg="addSp delSp modSp modTransition modNotesTx">
        <pc:chgData name="Enrique Factor Santoveña" userId="7e0d4c3b-cec3-49dd-92bd-9b2d92b95db1" providerId="ADAL" clId="{71118A7A-0867-42C6-8BE7-B111F3FEAA15}" dt="2018-10-21T09:34:14.938" v="382" actId="20577"/>
        <pc:sldMkLst>
          <pc:docMk/>
          <pc:sldMk cId="1806093807" sldId="501"/>
        </pc:sldMkLst>
        <pc:spChg chg="mod">
          <ac:chgData name="Enrique Factor Santoveña" userId="7e0d4c3b-cec3-49dd-92bd-9b2d92b95db1" providerId="ADAL" clId="{71118A7A-0867-42C6-8BE7-B111F3FEAA15}" dt="2018-10-21T09:29:18.906" v="180" actId="20577"/>
          <ac:spMkLst>
            <pc:docMk/>
            <pc:sldMk cId="1806093807" sldId="501"/>
            <ac:spMk id="3" creationId="{FA650811-7479-48F2-B4E8-11D8D0CB007F}"/>
          </ac:spMkLst>
        </pc:spChg>
        <pc:spChg chg="del">
          <ac:chgData name="Enrique Factor Santoveña" userId="7e0d4c3b-cec3-49dd-92bd-9b2d92b95db1" providerId="ADAL" clId="{71118A7A-0867-42C6-8BE7-B111F3FEAA15}" dt="2018-10-21T09:28:15.149" v="172" actId="478"/>
          <ac:spMkLst>
            <pc:docMk/>
            <pc:sldMk cId="1806093807" sldId="501"/>
            <ac:spMk id="4" creationId="{07E0E5F0-F1C2-4D41-B0F6-60FDB28AD0F2}"/>
          </ac:spMkLst>
        </pc:spChg>
        <pc:spChg chg="add mod">
          <ac:chgData name="Enrique Factor Santoveña" userId="7e0d4c3b-cec3-49dd-92bd-9b2d92b95db1" providerId="ADAL" clId="{71118A7A-0867-42C6-8BE7-B111F3FEAA15}" dt="2018-10-21T09:30:42.432" v="210" actId="20577"/>
          <ac:spMkLst>
            <pc:docMk/>
            <pc:sldMk cId="1806093807" sldId="501"/>
            <ac:spMk id="6" creationId="{0FFD13A3-35E0-4823-808F-B3A53798FB5F}"/>
          </ac:spMkLst>
        </pc:spChg>
        <pc:picChg chg="add mod">
          <ac:chgData name="Enrique Factor Santoveña" userId="7e0d4c3b-cec3-49dd-92bd-9b2d92b95db1" providerId="ADAL" clId="{71118A7A-0867-42C6-8BE7-B111F3FEAA15}" dt="2018-10-21T09:31:12.150" v="213" actId="1076"/>
          <ac:picMkLst>
            <pc:docMk/>
            <pc:sldMk cId="1806093807" sldId="501"/>
            <ac:picMk id="5" creationId="{BF70F7C5-2916-4FAF-8983-6D37925B468D}"/>
          </ac:picMkLst>
        </pc:picChg>
      </pc:sldChg>
      <pc:sldChg chg="addSp delSp modSp modTransition">
        <pc:chgData name="Enrique Factor Santoveña" userId="7e0d4c3b-cec3-49dd-92bd-9b2d92b95db1" providerId="ADAL" clId="{71118A7A-0867-42C6-8BE7-B111F3FEAA15}" dt="2018-10-21T10:41:32.473" v="1123" actId="20577"/>
        <pc:sldMkLst>
          <pc:docMk/>
          <pc:sldMk cId="157780122" sldId="502"/>
        </pc:sldMkLst>
        <pc:spChg chg="mod">
          <ac:chgData name="Enrique Factor Santoveña" userId="7e0d4c3b-cec3-49dd-92bd-9b2d92b95db1" providerId="ADAL" clId="{71118A7A-0867-42C6-8BE7-B111F3FEAA15}" dt="2018-10-21T09:43:46.808" v="395" actId="20577"/>
          <ac:spMkLst>
            <pc:docMk/>
            <pc:sldMk cId="157780122" sldId="502"/>
            <ac:spMk id="3" creationId="{FA650811-7479-48F2-B4E8-11D8D0CB007F}"/>
          </ac:spMkLst>
        </pc:spChg>
        <pc:spChg chg="del">
          <ac:chgData name="Enrique Factor Santoveña" userId="7e0d4c3b-cec3-49dd-92bd-9b2d92b95db1" providerId="ADAL" clId="{71118A7A-0867-42C6-8BE7-B111F3FEAA15}" dt="2018-10-21T09:43:35.122" v="394" actId="478"/>
          <ac:spMkLst>
            <pc:docMk/>
            <pc:sldMk cId="157780122" sldId="502"/>
            <ac:spMk id="4" creationId="{07E0E5F0-F1C2-4D41-B0F6-60FDB28AD0F2}"/>
          </ac:spMkLst>
        </pc:spChg>
        <pc:spChg chg="add mod">
          <ac:chgData name="Enrique Factor Santoveña" userId="7e0d4c3b-cec3-49dd-92bd-9b2d92b95db1" providerId="ADAL" clId="{71118A7A-0867-42C6-8BE7-B111F3FEAA15}" dt="2018-10-21T10:39:53.675" v="1092" actId="122"/>
          <ac:spMkLst>
            <pc:docMk/>
            <pc:sldMk cId="157780122" sldId="502"/>
            <ac:spMk id="5" creationId="{B509162B-F20A-4A0A-A776-9754F51951BA}"/>
          </ac:spMkLst>
        </pc:spChg>
        <pc:spChg chg="add del mod">
          <ac:chgData name="Enrique Factor Santoveña" userId="7e0d4c3b-cec3-49dd-92bd-9b2d92b95db1" providerId="ADAL" clId="{71118A7A-0867-42C6-8BE7-B111F3FEAA15}" dt="2018-10-21T10:37:51.835" v="1067" actId="931"/>
          <ac:spMkLst>
            <pc:docMk/>
            <pc:sldMk cId="157780122" sldId="502"/>
            <ac:spMk id="6" creationId="{B49E621A-256E-4A81-A7F2-8ECC634E7122}"/>
          </ac:spMkLst>
        </pc:spChg>
        <pc:spChg chg="add mod">
          <ac:chgData name="Enrique Factor Santoveña" userId="7e0d4c3b-cec3-49dd-92bd-9b2d92b95db1" providerId="ADAL" clId="{71118A7A-0867-42C6-8BE7-B111F3FEAA15}" dt="2018-10-21T10:41:32.473" v="1123" actId="20577"/>
          <ac:spMkLst>
            <pc:docMk/>
            <pc:sldMk cId="157780122" sldId="502"/>
            <ac:spMk id="9" creationId="{F81496EF-EA9A-4FCE-98E8-32D2C4A91912}"/>
          </ac:spMkLst>
        </pc:spChg>
        <pc:picChg chg="add mod">
          <ac:chgData name="Enrique Factor Santoveña" userId="7e0d4c3b-cec3-49dd-92bd-9b2d92b95db1" providerId="ADAL" clId="{71118A7A-0867-42C6-8BE7-B111F3FEAA15}" dt="2018-10-21T10:40:01.631" v="1093" actId="1076"/>
          <ac:picMkLst>
            <pc:docMk/>
            <pc:sldMk cId="157780122" sldId="502"/>
            <ac:picMk id="8" creationId="{E5DB2A7F-5BED-45AA-8F97-B808A6959347}"/>
          </ac:picMkLst>
        </pc:picChg>
      </pc:sldChg>
      <pc:sldChg chg="add del">
        <pc:chgData name="Enrique Factor Santoveña" userId="7e0d4c3b-cec3-49dd-92bd-9b2d92b95db1" providerId="ADAL" clId="{71118A7A-0867-42C6-8BE7-B111F3FEAA15}" dt="2018-10-21T09:00:49.870" v="123" actId="2696"/>
        <pc:sldMkLst>
          <pc:docMk/>
          <pc:sldMk cId="854109733" sldId="503"/>
        </pc:sldMkLst>
      </pc:sldChg>
      <pc:sldChg chg="addSp delSp modSp add modTransition modNotesTx">
        <pc:chgData name="Enrique Factor Santoveña" userId="7e0d4c3b-cec3-49dd-92bd-9b2d92b95db1" providerId="ADAL" clId="{71118A7A-0867-42C6-8BE7-B111F3FEAA15}" dt="2018-10-21T09:18:07.816" v="167" actId="2696"/>
        <pc:sldMkLst>
          <pc:docMk/>
          <pc:sldMk cId="312546210" sldId="504"/>
        </pc:sldMkLst>
        <pc:spChg chg="mod">
          <ac:chgData name="Enrique Factor Santoveña" userId="7e0d4c3b-cec3-49dd-92bd-9b2d92b95db1" providerId="ADAL" clId="{71118A7A-0867-42C6-8BE7-B111F3FEAA15}" dt="2018-10-21T09:17:03.778" v="164" actId="790"/>
          <ac:spMkLst>
            <pc:docMk/>
            <pc:sldMk cId="312546210" sldId="504"/>
            <ac:spMk id="3" creationId="{FA650811-7479-48F2-B4E8-11D8D0CB007F}"/>
          </ac:spMkLst>
        </pc:spChg>
        <pc:spChg chg="del">
          <ac:chgData name="Enrique Factor Santoveña" userId="7e0d4c3b-cec3-49dd-92bd-9b2d92b95db1" providerId="ADAL" clId="{71118A7A-0867-42C6-8BE7-B111F3FEAA15}" dt="2018-10-21T08:58:15.056" v="108" actId="478"/>
          <ac:spMkLst>
            <pc:docMk/>
            <pc:sldMk cId="312546210" sldId="504"/>
            <ac:spMk id="4" creationId="{07E0E5F0-F1C2-4D41-B0F6-60FDB28AD0F2}"/>
          </ac:spMkLst>
        </pc:spChg>
        <pc:spChg chg="del">
          <ac:chgData name="Enrique Factor Santoveña" userId="7e0d4c3b-cec3-49dd-92bd-9b2d92b95db1" providerId="ADAL" clId="{71118A7A-0867-42C6-8BE7-B111F3FEAA15}" dt="2018-10-21T08:58:20.157" v="109" actId="478"/>
          <ac:spMkLst>
            <pc:docMk/>
            <pc:sldMk cId="312546210" sldId="504"/>
            <ac:spMk id="5" creationId="{5E224010-EBDA-4204-8DE9-10AD887F0D0E}"/>
          </ac:spMkLst>
        </pc:spChg>
        <pc:spChg chg="del">
          <ac:chgData name="Enrique Factor Santoveña" userId="7e0d4c3b-cec3-49dd-92bd-9b2d92b95db1" providerId="ADAL" clId="{71118A7A-0867-42C6-8BE7-B111F3FEAA15}" dt="2018-10-21T08:58:24.930" v="110" actId="478"/>
          <ac:spMkLst>
            <pc:docMk/>
            <pc:sldMk cId="312546210" sldId="504"/>
            <ac:spMk id="6" creationId="{0489B331-210F-4002-A71E-3FD4461BB408}"/>
          </ac:spMkLst>
        </pc:spChg>
        <pc:spChg chg="add mod">
          <ac:chgData name="Enrique Factor Santoveña" userId="7e0d4c3b-cec3-49dd-92bd-9b2d92b95db1" providerId="ADAL" clId="{71118A7A-0867-42C6-8BE7-B111F3FEAA15}" dt="2018-10-21T09:01:20.243" v="125" actId="113"/>
          <ac:spMkLst>
            <pc:docMk/>
            <pc:sldMk cId="312546210" sldId="504"/>
            <ac:spMk id="7" creationId="{260E889E-FE8B-4EBD-95F7-5FEFD2643A10}"/>
          </ac:spMkLst>
        </pc:spChg>
        <pc:picChg chg="add">
          <ac:chgData name="Enrique Factor Santoveña" userId="7e0d4c3b-cec3-49dd-92bd-9b2d92b95db1" providerId="ADAL" clId="{71118A7A-0867-42C6-8BE7-B111F3FEAA15}" dt="2018-10-21T08:58:47.519" v="111" actId="2696"/>
          <ac:picMkLst>
            <pc:docMk/>
            <pc:sldMk cId="312546210" sldId="504"/>
            <ac:picMk id="8" creationId="{954D3929-104A-4FD5-A4DC-9A5A2DC3F226}"/>
          </ac:picMkLst>
        </pc:picChg>
      </pc:sldChg>
      <pc:sldChg chg="addSp delSp modSp add modNotesTx">
        <pc:chgData name="Enrique Factor Santoveña" userId="7e0d4c3b-cec3-49dd-92bd-9b2d92b95db1" providerId="ADAL" clId="{71118A7A-0867-42C6-8BE7-B111F3FEAA15}" dt="2018-10-21T10:22:54.798" v="930" actId="6549"/>
        <pc:sldMkLst>
          <pc:docMk/>
          <pc:sldMk cId="2092321920" sldId="505"/>
        </pc:sldMkLst>
        <pc:spChg chg="add mod">
          <ac:chgData name="Enrique Factor Santoveña" userId="7e0d4c3b-cec3-49dd-92bd-9b2d92b95db1" providerId="ADAL" clId="{71118A7A-0867-42C6-8BE7-B111F3FEAA15}" dt="2018-10-21T10:22:15.127" v="928" actId="1076"/>
          <ac:spMkLst>
            <pc:docMk/>
            <pc:sldMk cId="2092321920" sldId="505"/>
            <ac:spMk id="4" creationId="{AC8A2466-AD8B-4E33-B8B6-D416F24079AD}"/>
          </ac:spMkLst>
        </pc:spChg>
        <pc:spChg chg="del mod">
          <ac:chgData name="Enrique Factor Santoveña" userId="7e0d4c3b-cec3-49dd-92bd-9b2d92b95db1" providerId="ADAL" clId="{71118A7A-0867-42C6-8BE7-B111F3FEAA15}" dt="2018-10-21T10:03:21.618" v="638" actId="6549"/>
          <ac:spMkLst>
            <pc:docMk/>
            <pc:sldMk cId="2092321920" sldId="505"/>
            <ac:spMk id="5" creationId="{B509162B-F20A-4A0A-A776-9754F51951BA}"/>
          </ac:spMkLst>
        </pc:spChg>
        <pc:spChg chg="del">
          <ac:chgData name="Enrique Factor Santoveña" userId="7e0d4c3b-cec3-49dd-92bd-9b2d92b95db1" providerId="ADAL" clId="{71118A7A-0867-42C6-8BE7-B111F3FEAA15}" dt="2018-10-21T10:03:21.618" v="638" actId="6549"/>
          <ac:spMkLst>
            <pc:docMk/>
            <pc:sldMk cId="2092321920" sldId="505"/>
            <ac:spMk id="6" creationId="{B49E621A-256E-4A81-A7F2-8ECC634E7122}"/>
          </ac:spMkLst>
        </pc:spChg>
        <pc:graphicFrameChg chg="add del mod">
          <ac:chgData name="Enrique Factor Santoveña" userId="7e0d4c3b-cec3-49dd-92bd-9b2d92b95db1" providerId="ADAL" clId="{71118A7A-0867-42C6-8BE7-B111F3FEAA15}" dt="2018-10-21T10:19:55.717" v="889" actId="478"/>
          <ac:graphicFrameMkLst>
            <pc:docMk/>
            <pc:sldMk cId="2092321920" sldId="505"/>
            <ac:graphicFrameMk id="10" creationId="{46DFF834-9793-45AE-905C-32986821EFCD}"/>
          </ac:graphicFrameMkLst>
        </pc:graphicFrameChg>
        <pc:graphicFrameChg chg="add del mod">
          <ac:chgData name="Enrique Factor Santoveña" userId="7e0d4c3b-cec3-49dd-92bd-9b2d92b95db1" providerId="ADAL" clId="{71118A7A-0867-42C6-8BE7-B111F3FEAA15}" dt="2018-10-21T10:20:06.621" v="891" actId="478"/>
          <ac:graphicFrameMkLst>
            <pc:docMk/>
            <pc:sldMk cId="2092321920" sldId="505"/>
            <ac:graphicFrameMk id="11" creationId="{2B58292A-934C-4BB3-9BCB-F3E40BE73912}"/>
          </ac:graphicFrameMkLst>
        </pc:graphicFrameChg>
        <pc:picChg chg="add mod">
          <ac:chgData name="Enrique Factor Santoveña" userId="7e0d4c3b-cec3-49dd-92bd-9b2d92b95db1" providerId="ADAL" clId="{71118A7A-0867-42C6-8BE7-B111F3FEAA15}" dt="2018-10-21T10:14:53.361" v="858" actId="1076"/>
          <ac:picMkLst>
            <pc:docMk/>
            <pc:sldMk cId="2092321920" sldId="505"/>
            <ac:picMk id="8" creationId="{E09C38AC-6D40-40E7-8C2E-5B0DD33F89DF}"/>
          </ac:picMkLst>
        </pc:picChg>
        <pc:picChg chg="add mod">
          <ac:chgData name="Enrique Factor Santoveña" userId="7e0d4c3b-cec3-49dd-92bd-9b2d92b95db1" providerId="ADAL" clId="{71118A7A-0867-42C6-8BE7-B111F3FEAA15}" dt="2018-10-21T10:14:45.856" v="856" actId="1076"/>
          <ac:picMkLst>
            <pc:docMk/>
            <pc:sldMk cId="2092321920" sldId="505"/>
            <ac:picMk id="9" creationId="{F65DCB5A-62F4-4734-A939-DA726D6517EF}"/>
          </ac:picMkLst>
        </pc:picChg>
        <pc:picChg chg="add mod">
          <ac:chgData name="Enrique Factor Santoveña" userId="7e0d4c3b-cec3-49dd-92bd-9b2d92b95db1" providerId="ADAL" clId="{71118A7A-0867-42C6-8BE7-B111F3FEAA15}" dt="2018-10-21T10:20:31.745" v="894" actId="1076"/>
          <ac:picMkLst>
            <pc:docMk/>
            <pc:sldMk cId="2092321920" sldId="505"/>
            <ac:picMk id="13" creationId="{227857F9-3265-4F09-B12E-151E4B6890D3}"/>
          </ac:picMkLst>
        </pc:picChg>
        <pc:picChg chg="add mod">
          <ac:chgData name="Enrique Factor Santoveña" userId="7e0d4c3b-cec3-49dd-92bd-9b2d92b95db1" providerId="ADAL" clId="{71118A7A-0867-42C6-8BE7-B111F3FEAA15}" dt="2018-10-21T10:21:28.373" v="917" actId="1076"/>
          <ac:picMkLst>
            <pc:docMk/>
            <pc:sldMk cId="2092321920" sldId="505"/>
            <ac:picMk id="15" creationId="{2BECA3C9-3E27-48BD-A30B-779A52427597}"/>
          </ac:picMkLst>
        </pc:picChg>
        <pc:picChg chg="add mod">
          <ac:chgData name="Enrique Factor Santoveña" userId="7e0d4c3b-cec3-49dd-92bd-9b2d92b95db1" providerId="ADAL" clId="{71118A7A-0867-42C6-8BE7-B111F3FEAA15}" dt="2018-10-21T10:20:36.690" v="895" actId="1076"/>
          <ac:picMkLst>
            <pc:docMk/>
            <pc:sldMk cId="2092321920" sldId="505"/>
            <ac:picMk id="1026" creationId="{3EF46C87-3CD4-411C-9AF2-DDC799335AEC}"/>
          </ac:picMkLst>
        </pc:picChg>
        <pc:picChg chg="add mod">
          <ac:chgData name="Enrique Factor Santoveña" userId="7e0d4c3b-cec3-49dd-92bd-9b2d92b95db1" providerId="ADAL" clId="{71118A7A-0867-42C6-8BE7-B111F3FEAA15}" dt="2018-10-21T10:10:34.440" v="759" actId="14100"/>
          <ac:picMkLst>
            <pc:docMk/>
            <pc:sldMk cId="2092321920" sldId="505"/>
            <ac:picMk id="1027" creationId="{0AB5FFFE-4604-46D1-8A13-658D436369F1}"/>
          </ac:picMkLst>
        </pc:picChg>
        <pc:picChg chg="add mod">
          <ac:chgData name="Enrique Factor Santoveña" userId="7e0d4c3b-cec3-49dd-92bd-9b2d92b95db1" providerId="ADAL" clId="{71118A7A-0867-42C6-8BE7-B111F3FEAA15}" dt="2018-10-21T10:10:44.799" v="761" actId="1076"/>
          <ac:picMkLst>
            <pc:docMk/>
            <pc:sldMk cId="2092321920" sldId="505"/>
            <ac:picMk id="1028" creationId="{6EB5994A-A98D-4491-A4EF-3FAEFBC3ADB8}"/>
          </ac:picMkLst>
        </pc:picChg>
      </pc:sldChg>
      <pc:sldChg chg="delSp modSp add">
        <pc:chgData name="Enrique Factor Santoveña" userId="7e0d4c3b-cec3-49dd-92bd-9b2d92b95db1" providerId="ADAL" clId="{71118A7A-0867-42C6-8BE7-B111F3FEAA15}" dt="2018-10-21T10:24:57.993" v="1066" actId="122"/>
        <pc:sldMkLst>
          <pc:docMk/>
          <pc:sldMk cId="766894241" sldId="506"/>
        </pc:sldMkLst>
        <pc:spChg chg="mod">
          <ac:chgData name="Enrique Factor Santoveña" userId="7e0d4c3b-cec3-49dd-92bd-9b2d92b95db1" providerId="ADAL" clId="{71118A7A-0867-42C6-8BE7-B111F3FEAA15}" dt="2018-10-21T10:24:57.993" v="1066" actId="122"/>
          <ac:spMkLst>
            <pc:docMk/>
            <pc:sldMk cId="766894241" sldId="506"/>
            <ac:spMk id="5" creationId="{B509162B-F20A-4A0A-A776-9754F51951BA}"/>
          </ac:spMkLst>
        </pc:spChg>
        <pc:spChg chg="del">
          <ac:chgData name="Enrique Factor Santoveña" userId="7e0d4c3b-cec3-49dd-92bd-9b2d92b95db1" providerId="ADAL" clId="{71118A7A-0867-42C6-8BE7-B111F3FEAA15}" dt="2018-10-21T10:23:22.800" v="931" actId="122"/>
          <ac:spMkLst>
            <pc:docMk/>
            <pc:sldMk cId="766894241" sldId="506"/>
            <ac:spMk id="6" creationId="{B49E621A-256E-4A81-A7F2-8ECC634E7122}"/>
          </ac:spMkLst>
        </pc:spChg>
      </pc:sldChg>
      <pc:sldMasterChg chg="modTransition modSldLayout">
        <pc:chgData name="Enrique Factor Santoveña" userId="7e0d4c3b-cec3-49dd-92bd-9b2d92b95db1" providerId="ADAL" clId="{71118A7A-0867-42C6-8BE7-B111F3FEAA15}" dt="2018-10-21T09:18:07.816" v="167" actId="2696"/>
        <pc:sldMasterMkLst>
          <pc:docMk/>
          <pc:sldMasterMk cId="0" sldId="2147483905"/>
        </pc:sldMasterMkLst>
        <pc:sldLayoutChg chg="modTransition">
          <pc:chgData name="Enrique Factor Santoveña" userId="7e0d4c3b-cec3-49dd-92bd-9b2d92b95db1" providerId="ADAL" clId="{71118A7A-0867-42C6-8BE7-B111F3FEAA15}" dt="2018-10-21T09:18:07.816" v="167" actId="2696"/>
          <pc:sldLayoutMkLst>
            <pc:docMk/>
            <pc:sldMasterMk cId="0" sldId="2147483905"/>
            <pc:sldLayoutMk cId="0" sldId="2147483906"/>
          </pc:sldLayoutMkLst>
        </pc:sldLayoutChg>
        <pc:sldLayoutChg chg="modTransition">
          <pc:chgData name="Enrique Factor Santoveña" userId="7e0d4c3b-cec3-49dd-92bd-9b2d92b95db1" providerId="ADAL" clId="{71118A7A-0867-42C6-8BE7-B111F3FEAA15}" dt="2018-10-21T09:18:07.816" v="167" actId="2696"/>
          <pc:sldLayoutMkLst>
            <pc:docMk/>
            <pc:sldMasterMk cId="0" sldId="2147483905"/>
            <pc:sldLayoutMk cId="0" sldId="2147483907"/>
          </pc:sldLayoutMkLst>
        </pc:sldLayoutChg>
        <pc:sldLayoutChg chg="modTransition">
          <pc:chgData name="Enrique Factor Santoveña" userId="7e0d4c3b-cec3-49dd-92bd-9b2d92b95db1" providerId="ADAL" clId="{71118A7A-0867-42C6-8BE7-B111F3FEAA15}" dt="2018-10-21T09:18:07.816" v="167" actId="2696"/>
          <pc:sldLayoutMkLst>
            <pc:docMk/>
            <pc:sldMasterMk cId="0" sldId="2147483905"/>
            <pc:sldLayoutMk cId="0" sldId="2147483909"/>
          </pc:sldLayoutMkLst>
        </pc:sldLayoutChg>
        <pc:sldLayoutChg chg="modTransition">
          <pc:chgData name="Enrique Factor Santoveña" userId="7e0d4c3b-cec3-49dd-92bd-9b2d92b95db1" providerId="ADAL" clId="{71118A7A-0867-42C6-8BE7-B111F3FEAA15}" dt="2018-10-21T09:18:07.816" v="167" actId="2696"/>
          <pc:sldLayoutMkLst>
            <pc:docMk/>
            <pc:sldMasterMk cId="0" sldId="2147483905"/>
            <pc:sldLayoutMk cId="0" sldId="2147483918"/>
          </pc:sldLayoutMkLst>
        </pc:sldLayoutChg>
      </pc:sldMasterChg>
      <pc:sldMasterChg chg="modTransition modSldLayout">
        <pc:chgData name="Enrique Factor Santoveña" userId="7e0d4c3b-cec3-49dd-92bd-9b2d92b95db1" providerId="ADAL" clId="{71118A7A-0867-42C6-8BE7-B111F3FEAA15}" dt="2018-10-21T09:18:07.816" v="167" actId="2696"/>
        <pc:sldMasterMkLst>
          <pc:docMk/>
          <pc:sldMasterMk cId="2809339749" sldId="2147483961"/>
        </pc:sldMasterMkLst>
        <pc:sldLayoutChg chg="modTransition">
          <pc:chgData name="Enrique Factor Santoveña" userId="7e0d4c3b-cec3-49dd-92bd-9b2d92b95db1" providerId="ADAL" clId="{71118A7A-0867-42C6-8BE7-B111F3FEAA15}" dt="2018-10-21T09:18:07.816" v="167" actId="2696"/>
          <pc:sldLayoutMkLst>
            <pc:docMk/>
            <pc:sldMasterMk cId="2809339749" sldId="2147483961"/>
            <pc:sldLayoutMk cId="185847557" sldId="2147483963"/>
          </pc:sldLayoutMkLst>
        </pc:sldLayoutChg>
      </pc:sldMasterChg>
      <pc:sldMasterChg chg="modTransition modSldLayout">
        <pc:chgData name="Enrique Factor Santoveña" userId="7e0d4c3b-cec3-49dd-92bd-9b2d92b95db1" providerId="ADAL" clId="{71118A7A-0867-42C6-8BE7-B111F3FEAA15}" dt="2018-10-21T09:18:07.816" v="167" actId="2696"/>
        <pc:sldMasterMkLst>
          <pc:docMk/>
          <pc:sldMasterMk cId="2017809738" sldId="2147483962"/>
        </pc:sldMasterMkLst>
        <pc:sldLayoutChg chg="modTransition">
          <pc:chgData name="Enrique Factor Santoveña" userId="7e0d4c3b-cec3-49dd-92bd-9b2d92b95db1" providerId="ADAL" clId="{71118A7A-0867-42C6-8BE7-B111F3FEAA15}" dt="2018-10-21T09:18:07.816" v="167" actId="2696"/>
          <pc:sldLayoutMkLst>
            <pc:docMk/>
            <pc:sldMasterMk cId="2017809738" sldId="2147483962"/>
            <pc:sldLayoutMk cId="4014791661" sldId="2147483964"/>
          </pc:sldLayoutMkLst>
        </pc:sldLayoutChg>
      </pc:sldMasterChg>
      <pc:sldMasterChg chg="modTransition modSldLayout">
        <pc:chgData name="Enrique Factor Santoveña" userId="7e0d4c3b-cec3-49dd-92bd-9b2d92b95db1" providerId="ADAL" clId="{71118A7A-0867-42C6-8BE7-B111F3FEAA15}" dt="2018-10-21T09:18:07.816" v="167" actId="2696"/>
        <pc:sldMasterMkLst>
          <pc:docMk/>
          <pc:sldMasterMk cId="3005079778" sldId="2147483965"/>
        </pc:sldMasterMkLst>
        <pc:sldLayoutChg chg="modTransition">
          <pc:chgData name="Enrique Factor Santoveña" userId="7e0d4c3b-cec3-49dd-92bd-9b2d92b95db1" providerId="ADAL" clId="{71118A7A-0867-42C6-8BE7-B111F3FEAA15}" dt="2018-10-21T09:18:07.816" v="167" actId="2696"/>
          <pc:sldLayoutMkLst>
            <pc:docMk/>
            <pc:sldMasterMk cId="3005079778" sldId="2147483965"/>
            <pc:sldLayoutMk cId="2754057732" sldId="21474839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9525"/>
            <a:ext cx="2919413" cy="461963"/>
          </a:xfrm>
          <a:prstGeom prst="rect">
            <a:avLst/>
          </a:prstGeom>
          <a:noFill/>
          <a:ln w="9525">
            <a:noFill/>
            <a:miter lim="800000"/>
            <a:headEnd/>
            <a:tailEnd/>
          </a:ln>
          <a:effectLst/>
        </p:spPr>
        <p:txBody>
          <a:bodyPr vert="horz" wrap="square" lIns="19013" tIns="0" rIns="19013" bIns="0" numCol="1" anchor="t" anchorCtr="0" compatLnSpc="1">
            <a:prstTxWarp prst="textNoShape">
              <a:avLst/>
            </a:prstTxWarp>
          </a:bodyPr>
          <a:lstStyle>
            <a:lvl1pPr algn="l" defTabSz="760413" eaLnBrk="0" hangingPunct="0">
              <a:defRPr sz="1000" b="0" i="1">
                <a:solidFill>
                  <a:schemeClr val="tx2"/>
                </a:solidFill>
              </a:defRPr>
            </a:lvl1pPr>
          </a:lstStyle>
          <a:p>
            <a:pPr>
              <a:defRPr/>
            </a:pPr>
            <a:endParaRPr lang="en-GB"/>
          </a:p>
        </p:txBody>
      </p:sp>
      <p:sp>
        <p:nvSpPr>
          <p:cNvPr id="3075" name="Rectangle 3"/>
          <p:cNvSpPr>
            <a:spLocks noGrp="1" noChangeArrowheads="1"/>
          </p:cNvSpPr>
          <p:nvPr>
            <p:ph type="dt" sz="quarter" idx="1"/>
          </p:nvPr>
        </p:nvSpPr>
        <p:spPr bwMode="auto">
          <a:xfrm>
            <a:off x="3816350" y="9525"/>
            <a:ext cx="2919413" cy="461963"/>
          </a:xfrm>
          <a:prstGeom prst="rect">
            <a:avLst/>
          </a:prstGeom>
          <a:noFill/>
          <a:ln w="9525">
            <a:noFill/>
            <a:miter lim="800000"/>
            <a:headEnd/>
            <a:tailEnd/>
          </a:ln>
          <a:effectLst/>
        </p:spPr>
        <p:txBody>
          <a:bodyPr vert="horz" wrap="square" lIns="19013" tIns="0" rIns="19013" bIns="0" numCol="1" anchor="t" anchorCtr="0" compatLnSpc="1">
            <a:prstTxWarp prst="textNoShape">
              <a:avLst/>
            </a:prstTxWarp>
          </a:bodyPr>
          <a:lstStyle>
            <a:lvl1pPr algn="r" defTabSz="760413" eaLnBrk="0" hangingPunct="0">
              <a:defRPr sz="1000" b="0" i="1">
                <a:solidFill>
                  <a:schemeClr val="tx2"/>
                </a:solidFill>
              </a:defRPr>
            </a:lvl1pPr>
          </a:lstStyle>
          <a:p>
            <a:pPr>
              <a:defRPr/>
            </a:pPr>
            <a:endParaRPr lang="en-GB"/>
          </a:p>
        </p:txBody>
      </p:sp>
      <p:sp>
        <p:nvSpPr>
          <p:cNvPr id="3076" name="Rectangle 4"/>
          <p:cNvSpPr>
            <a:spLocks noGrp="1" noChangeArrowheads="1"/>
          </p:cNvSpPr>
          <p:nvPr>
            <p:ph type="ftr" sz="quarter" idx="2"/>
          </p:nvPr>
        </p:nvSpPr>
        <p:spPr bwMode="auto">
          <a:xfrm>
            <a:off x="0" y="9393238"/>
            <a:ext cx="2919413" cy="461962"/>
          </a:xfrm>
          <a:prstGeom prst="rect">
            <a:avLst/>
          </a:prstGeom>
          <a:noFill/>
          <a:ln w="9525">
            <a:noFill/>
            <a:miter lim="800000"/>
            <a:headEnd/>
            <a:tailEnd/>
          </a:ln>
          <a:effectLst/>
        </p:spPr>
        <p:txBody>
          <a:bodyPr vert="horz" wrap="square" lIns="19013" tIns="0" rIns="19013" bIns="0" numCol="1" anchor="b" anchorCtr="0" compatLnSpc="1">
            <a:prstTxWarp prst="textNoShape">
              <a:avLst/>
            </a:prstTxWarp>
          </a:bodyPr>
          <a:lstStyle>
            <a:lvl1pPr algn="l" defTabSz="760413" eaLnBrk="0" hangingPunct="0">
              <a:defRPr sz="1000" b="0" i="1">
                <a:solidFill>
                  <a:schemeClr val="tx2"/>
                </a:solidFill>
              </a:defRPr>
            </a:lvl1pPr>
          </a:lstStyle>
          <a:p>
            <a:pPr>
              <a:defRPr/>
            </a:pPr>
            <a:endParaRPr lang="en-GB"/>
          </a:p>
        </p:txBody>
      </p:sp>
      <p:sp>
        <p:nvSpPr>
          <p:cNvPr id="3077" name="Rectangle 5"/>
          <p:cNvSpPr>
            <a:spLocks noGrp="1" noChangeArrowheads="1"/>
          </p:cNvSpPr>
          <p:nvPr>
            <p:ph type="sldNum" sz="quarter" idx="3"/>
          </p:nvPr>
        </p:nvSpPr>
        <p:spPr bwMode="auto">
          <a:xfrm>
            <a:off x="3816350" y="9393238"/>
            <a:ext cx="2919413" cy="461962"/>
          </a:xfrm>
          <a:prstGeom prst="rect">
            <a:avLst/>
          </a:prstGeom>
          <a:noFill/>
          <a:ln w="9525">
            <a:noFill/>
            <a:miter lim="800000"/>
            <a:headEnd/>
            <a:tailEnd/>
          </a:ln>
          <a:effectLst/>
        </p:spPr>
        <p:txBody>
          <a:bodyPr vert="horz" wrap="square" lIns="19013" tIns="0" rIns="19013" bIns="0" numCol="1" anchor="b" anchorCtr="0" compatLnSpc="1">
            <a:prstTxWarp prst="textNoShape">
              <a:avLst/>
            </a:prstTxWarp>
          </a:bodyPr>
          <a:lstStyle>
            <a:lvl1pPr algn="r" defTabSz="760413" eaLnBrk="0" hangingPunct="0">
              <a:defRPr sz="1000" b="0" i="1">
                <a:solidFill>
                  <a:schemeClr val="tx2"/>
                </a:solidFill>
              </a:defRPr>
            </a:lvl1pPr>
          </a:lstStyle>
          <a:p>
            <a:pPr>
              <a:defRPr/>
            </a:pPr>
            <a:fld id="{9F64321A-40FC-4502-91BE-DD8A5A06EFB2}" type="slidenum">
              <a:rPr lang="en-GB"/>
              <a:pPr>
                <a:defRPr/>
              </a:pPr>
              <a:t>‹Nº›</a:t>
            </a:fld>
            <a:endParaRPr lang="en-GB"/>
          </a:p>
        </p:txBody>
      </p:sp>
    </p:spTree>
    <p:extLst>
      <p:ext uri="{BB962C8B-B14F-4D97-AF65-F5344CB8AC3E}">
        <p14:creationId xmlns:p14="http://schemas.microsoft.com/office/powerpoint/2010/main" val="111985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19413" cy="461963"/>
          </a:xfrm>
          <a:prstGeom prst="rect">
            <a:avLst/>
          </a:prstGeom>
          <a:noFill/>
          <a:ln w="9525">
            <a:noFill/>
            <a:miter lim="800000"/>
            <a:headEnd/>
            <a:tailEnd/>
          </a:ln>
          <a:effectLst/>
        </p:spPr>
        <p:txBody>
          <a:bodyPr vert="horz" wrap="square" lIns="19013" tIns="0" rIns="19013" bIns="0" numCol="1" anchor="t" anchorCtr="0" compatLnSpc="1">
            <a:prstTxWarp prst="textNoShape">
              <a:avLst/>
            </a:prstTxWarp>
          </a:bodyPr>
          <a:lstStyle>
            <a:lvl1pPr algn="l" defTabSz="760413" eaLnBrk="0" hangingPunct="0">
              <a:defRPr sz="1000" b="0" i="1">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16350" y="9525"/>
            <a:ext cx="2919413" cy="461963"/>
          </a:xfrm>
          <a:prstGeom prst="rect">
            <a:avLst/>
          </a:prstGeom>
          <a:noFill/>
          <a:ln w="9525">
            <a:noFill/>
            <a:miter lim="800000"/>
            <a:headEnd/>
            <a:tailEnd/>
          </a:ln>
          <a:effectLst/>
        </p:spPr>
        <p:txBody>
          <a:bodyPr vert="horz" wrap="square" lIns="19013" tIns="0" rIns="19013" bIns="0" numCol="1" anchor="t" anchorCtr="0" compatLnSpc="1">
            <a:prstTxWarp prst="textNoShape">
              <a:avLst/>
            </a:prstTxWarp>
          </a:bodyPr>
          <a:lstStyle>
            <a:lvl1pPr algn="r" defTabSz="760413" eaLnBrk="0" hangingPunct="0">
              <a:defRPr sz="1000" b="0" i="1">
                <a:latin typeface="Times New Roman" pitchFamily="18" charset="0"/>
              </a:defRPr>
            </a:lvl1pPr>
          </a:lstStyle>
          <a:p>
            <a:pPr>
              <a:defRPr/>
            </a:pPr>
            <a:endParaRPr lang="en-GB"/>
          </a:p>
        </p:txBody>
      </p:sp>
      <p:sp>
        <p:nvSpPr>
          <p:cNvPr id="2052" name="Rectangle 4"/>
          <p:cNvSpPr>
            <a:spLocks noGrp="1" noChangeArrowheads="1"/>
          </p:cNvSpPr>
          <p:nvPr>
            <p:ph type="ftr" sz="quarter" idx="4"/>
          </p:nvPr>
        </p:nvSpPr>
        <p:spPr bwMode="auto">
          <a:xfrm>
            <a:off x="0" y="9393238"/>
            <a:ext cx="2919413" cy="461962"/>
          </a:xfrm>
          <a:prstGeom prst="rect">
            <a:avLst/>
          </a:prstGeom>
          <a:noFill/>
          <a:ln w="9525">
            <a:noFill/>
            <a:miter lim="800000"/>
            <a:headEnd/>
            <a:tailEnd/>
          </a:ln>
          <a:effectLst/>
        </p:spPr>
        <p:txBody>
          <a:bodyPr vert="horz" wrap="square" lIns="19013" tIns="0" rIns="19013" bIns="0" numCol="1" anchor="b" anchorCtr="0" compatLnSpc="1">
            <a:prstTxWarp prst="textNoShape">
              <a:avLst/>
            </a:prstTxWarp>
          </a:bodyPr>
          <a:lstStyle>
            <a:lvl1pPr algn="l" defTabSz="760413" eaLnBrk="0" hangingPunct="0">
              <a:defRPr sz="1000" b="0" i="1">
                <a:latin typeface="Times New Roman" pitchFamily="18" charset="0"/>
              </a:defRPr>
            </a:lvl1pPr>
          </a:lstStyle>
          <a:p>
            <a:pPr>
              <a:defRPr/>
            </a:pPr>
            <a:endParaRPr lang="en-GB"/>
          </a:p>
        </p:txBody>
      </p:sp>
      <p:sp>
        <p:nvSpPr>
          <p:cNvPr id="2053" name="Rectangle 5"/>
          <p:cNvSpPr>
            <a:spLocks noGrp="1" noChangeArrowheads="1"/>
          </p:cNvSpPr>
          <p:nvPr>
            <p:ph type="sldNum" sz="quarter" idx="5"/>
          </p:nvPr>
        </p:nvSpPr>
        <p:spPr bwMode="auto">
          <a:xfrm>
            <a:off x="3816350" y="9393238"/>
            <a:ext cx="2919413" cy="461962"/>
          </a:xfrm>
          <a:prstGeom prst="rect">
            <a:avLst/>
          </a:prstGeom>
          <a:noFill/>
          <a:ln w="9525">
            <a:noFill/>
            <a:miter lim="800000"/>
            <a:headEnd/>
            <a:tailEnd/>
          </a:ln>
          <a:effectLst/>
        </p:spPr>
        <p:txBody>
          <a:bodyPr vert="horz" wrap="square" lIns="19013" tIns="0" rIns="19013" bIns="0" numCol="1" anchor="b" anchorCtr="0" compatLnSpc="1">
            <a:prstTxWarp prst="textNoShape">
              <a:avLst/>
            </a:prstTxWarp>
          </a:bodyPr>
          <a:lstStyle>
            <a:lvl1pPr algn="r" defTabSz="760413" eaLnBrk="0" hangingPunct="0">
              <a:defRPr sz="1000" b="0" i="1">
                <a:latin typeface="Times New Roman" pitchFamily="18" charset="0"/>
              </a:defRPr>
            </a:lvl1pPr>
          </a:lstStyle>
          <a:p>
            <a:pPr>
              <a:defRPr/>
            </a:pPr>
            <a:fld id="{FF1FB01A-6A73-4F95-8CFB-A8E4F4465FE4}" type="slidenum">
              <a:rPr lang="en-GB"/>
              <a:pPr>
                <a:defRPr/>
              </a:pPr>
              <a:t>‹Nº›</a:t>
            </a:fld>
            <a:endParaRPr lang="en-GB"/>
          </a:p>
        </p:txBody>
      </p:sp>
      <p:sp>
        <p:nvSpPr>
          <p:cNvPr id="2054" name="Rectangle 6"/>
          <p:cNvSpPr>
            <a:spLocks noGrp="1" noChangeArrowheads="1"/>
          </p:cNvSpPr>
          <p:nvPr>
            <p:ph type="body" sz="quarter" idx="3"/>
          </p:nvPr>
        </p:nvSpPr>
        <p:spPr bwMode="auto">
          <a:xfrm>
            <a:off x="900113" y="4703763"/>
            <a:ext cx="4935537" cy="4457700"/>
          </a:xfrm>
          <a:prstGeom prst="rect">
            <a:avLst/>
          </a:prstGeom>
          <a:noFill/>
          <a:ln w="9525">
            <a:noFill/>
            <a:miter lim="800000"/>
            <a:headEnd/>
            <a:tailEnd/>
          </a:ln>
          <a:effectLst/>
        </p:spPr>
        <p:txBody>
          <a:bodyPr vert="horz" wrap="square" lIns="91889" tIns="45947" rIns="91889" bIns="45947"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7415" name="Rectangle 7"/>
          <p:cNvSpPr>
            <a:spLocks noGrp="1" noRot="1" noChangeAspect="1" noChangeArrowheads="1" noTextEdit="1"/>
          </p:cNvSpPr>
          <p:nvPr>
            <p:ph type="sldImg" idx="2"/>
          </p:nvPr>
        </p:nvSpPr>
        <p:spPr bwMode="auto">
          <a:xfrm>
            <a:off x="1065213" y="857250"/>
            <a:ext cx="4606925" cy="34544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123070766"/>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ur-lex.europa.eu/summary/chapter/justice_freedom_security.html?root_default=SUM_1_CODED%3D23,SUM_2_CODED%3D2307&amp;locale=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Thank you Madam Ndiaye. I would like to thank the ICANN and RED.ES for the opportunity to participate in this forum. Good morning ladies and </a:t>
            </a:r>
            <a:r>
              <a:rPr lang="en-US" noProof="0" dirty="0" err="1"/>
              <a:t>gentelmen</a:t>
            </a:r>
            <a:r>
              <a:rPr lang="en-US" noProof="0" dirty="0"/>
              <a:t>. My name is Enrique Factor </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1</a:t>
            </a:fld>
            <a:endParaRPr lang="en-GB"/>
          </a:p>
        </p:txBody>
      </p:sp>
    </p:spTree>
    <p:extLst>
      <p:ext uri="{BB962C8B-B14F-4D97-AF65-F5344CB8AC3E}">
        <p14:creationId xmlns:p14="http://schemas.microsoft.com/office/powerpoint/2010/main" val="266902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I reckon that there are other databases, like </a:t>
            </a:r>
            <a:r>
              <a:rPr lang="en-US" noProof="0" dirty="0" err="1"/>
              <a:t>Whois</a:t>
            </a:r>
            <a:r>
              <a:rPr lang="en-US" noProof="0" dirty="0"/>
              <a:t>, which are of paramount importance in combatting cybercrime. But all of them must </a:t>
            </a:r>
            <a:r>
              <a:rPr lang="en-US" noProof="0"/>
              <a:t>comply with the law</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10</a:t>
            </a:fld>
            <a:endParaRPr lang="en-GB"/>
          </a:p>
        </p:txBody>
      </p:sp>
    </p:spTree>
    <p:extLst>
      <p:ext uri="{BB962C8B-B14F-4D97-AF65-F5344CB8AC3E}">
        <p14:creationId xmlns:p14="http://schemas.microsoft.com/office/powerpoint/2010/main" val="398333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Just a final note: we all fight for the defense of our rights. But this cannot be at expense of transparency, fairness and compliance with the law.</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11</a:t>
            </a:fld>
            <a:endParaRPr lang="en-GB"/>
          </a:p>
        </p:txBody>
      </p:sp>
    </p:spTree>
    <p:extLst>
      <p:ext uri="{BB962C8B-B14F-4D97-AF65-F5344CB8AC3E}">
        <p14:creationId xmlns:p14="http://schemas.microsoft.com/office/powerpoint/2010/main" val="225889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Thank</a:t>
            </a:r>
            <a:r>
              <a:rPr lang="es-ES" dirty="0"/>
              <a:t> </a:t>
            </a:r>
            <a:r>
              <a:rPr lang="es-ES" dirty="0" err="1"/>
              <a:t>you</a:t>
            </a:r>
            <a:r>
              <a:rPr lang="es-ES" dirty="0"/>
              <a:t>.</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12</a:t>
            </a:fld>
            <a:endParaRPr lang="en-GB"/>
          </a:p>
        </p:txBody>
      </p:sp>
    </p:spTree>
    <p:extLst>
      <p:ext uri="{BB962C8B-B14F-4D97-AF65-F5344CB8AC3E}">
        <p14:creationId xmlns:p14="http://schemas.microsoft.com/office/powerpoint/2010/main" val="274348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And I work in the </a:t>
            </a:r>
            <a:r>
              <a:rPr lang="en-US" noProof="0" dirty="0" err="1"/>
              <a:t>Agencia</a:t>
            </a:r>
            <a:r>
              <a:rPr lang="en-US" noProof="0" dirty="0"/>
              <a:t> Española de </a:t>
            </a:r>
            <a:r>
              <a:rPr lang="en-US" noProof="0" dirty="0" err="1"/>
              <a:t>Protección</a:t>
            </a:r>
            <a:r>
              <a:rPr lang="en-US" noProof="0" dirty="0"/>
              <a:t> de </a:t>
            </a:r>
            <a:r>
              <a:rPr lang="en-US" noProof="0" dirty="0" err="1"/>
              <a:t>Datos</a:t>
            </a:r>
            <a:r>
              <a:rPr lang="en-US" noProof="0" dirty="0"/>
              <a:t>, which is the Spanish National Data Protection Authority, which is part of the European Data Protection Board. </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2</a:t>
            </a:fld>
            <a:endParaRPr lang="en-GB"/>
          </a:p>
        </p:txBody>
      </p:sp>
    </p:spTree>
    <p:extLst>
      <p:ext uri="{BB962C8B-B14F-4D97-AF65-F5344CB8AC3E}">
        <p14:creationId xmlns:p14="http://schemas.microsoft.com/office/powerpoint/2010/main" val="300104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My work is protect the human rights. Specifically the one stated in the article 12 of the Universal Declaration of Human Rights</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3</a:t>
            </a:fld>
            <a:endParaRPr lang="en-GB"/>
          </a:p>
        </p:txBody>
      </p:sp>
    </p:spTree>
    <p:extLst>
      <p:ext uri="{BB962C8B-B14F-4D97-AF65-F5344CB8AC3E}">
        <p14:creationId xmlns:p14="http://schemas.microsoft.com/office/powerpoint/2010/main" val="56858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Which is very similar to the one stated on article 8 of the Charter of Fundamental Rights of the European Union</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4</a:t>
            </a:fld>
            <a:endParaRPr lang="en-GB"/>
          </a:p>
        </p:txBody>
      </p:sp>
    </p:spTree>
    <p:extLst>
      <p:ext uri="{BB962C8B-B14F-4D97-AF65-F5344CB8AC3E}">
        <p14:creationId xmlns:p14="http://schemas.microsoft.com/office/powerpoint/2010/main" val="245128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And in the article 18 of the Constitution of Spain: the right we all have to our privacy</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5</a:t>
            </a:fld>
            <a:endParaRPr lang="en-GB"/>
          </a:p>
        </p:txBody>
      </p:sp>
    </p:spTree>
    <p:extLst>
      <p:ext uri="{BB962C8B-B14F-4D97-AF65-F5344CB8AC3E}">
        <p14:creationId xmlns:p14="http://schemas.microsoft.com/office/powerpoint/2010/main" val="81692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We all agree that everything is data. As a matter of fact, WE are data. And the data that define us as human beings is what we call Personal Data</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6</a:t>
            </a:fld>
            <a:endParaRPr lang="en-GB"/>
          </a:p>
        </p:txBody>
      </p:sp>
    </p:spTree>
    <p:extLst>
      <p:ext uri="{BB962C8B-B14F-4D97-AF65-F5344CB8AC3E}">
        <p14:creationId xmlns:p14="http://schemas.microsoft.com/office/powerpoint/2010/main" val="279224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How do we, as society, protect this fundamental rights? In the real world, police and other law enforcement agencies take care of it. But what happens in cyberspace?</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7</a:t>
            </a:fld>
            <a:endParaRPr lang="en-GB"/>
          </a:p>
        </p:txBody>
      </p:sp>
    </p:spTree>
    <p:extLst>
      <p:ext uri="{BB962C8B-B14F-4D97-AF65-F5344CB8AC3E}">
        <p14:creationId xmlns:p14="http://schemas.microsoft.com/office/powerpoint/2010/main" val="9874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In the world of computers, law enforcement agencies and Data Protection Authorities work together in the defense of our rights. </a:t>
            </a:r>
            <a:r>
              <a:rPr lang="en-US" dirty="0"/>
              <a:t>In the EU, privacy and data protection are not absolute rights and can be limited under certain conditions according to the EU Charter of Fundamental Rights.</a:t>
            </a:r>
          </a:p>
          <a:p>
            <a:r>
              <a:rPr lang="en-US" dirty="0"/>
              <a:t>The right to privacy and data protection may need to be balanced against other EU values, human rights, or public and private interests such as the fundamental rights to freedom of expression, freedom of press or freedom of access to information.</a:t>
            </a:r>
          </a:p>
          <a:p>
            <a:r>
              <a:rPr lang="en-US" dirty="0"/>
              <a:t>The rights to privacy and data protection may also need to be weighed up against other public interests, such as national security. EU Member States adopt measures to combat terrorist threats, but more generally to reinforce the judicial and police cooperation in criminal matters in the </a:t>
            </a:r>
            <a:r>
              <a:rPr lang="en-US" dirty="0">
                <a:hlinkClick r:id="rId3"/>
              </a:rPr>
              <a:t>area of Freedom, Security and Justice (AFSJ)</a:t>
            </a:r>
            <a:r>
              <a:rPr lang="en-US" dirty="0"/>
              <a:t>.</a:t>
            </a:r>
          </a:p>
          <a:p>
            <a:endParaRPr lang="en-US" noProof="0" dirty="0"/>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8</a:t>
            </a:fld>
            <a:endParaRPr lang="en-GB"/>
          </a:p>
        </p:txBody>
      </p:sp>
    </p:spTree>
    <p:extLst>
      <p:ext uri="{BB962C8B-B14F-4D97-AF65-F5344CB8AC3E}">
        <p14:creationId xmlns:p14="http://schemas.microsoft.com/office/powerpoint/2010/main" val="12579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We do so thought established mechanisms like Supervision Coordination Groups for specific databases, like </a:t>
            </a:r>
            <a:r>
              <a:rPr lang="en-US" noProof="0" dirty="0" err="1"/>
              <a:t>Eurodac</a:t>
            </a:r>
            <a:r>
              <a:rPr lang="en-US" noProof="0" dirty="0"/>
              <a:t>, SIS, VIS.. Along with Europol and Interpol. But cybercrime is not only fought with law enforcement controlled databases</a:t>
            </a:r>
          </a:p>
        </p:txBody>
      </p:sp>
      <p:sp>
        <p:nvSpPr>
          <p:cNvPr id="4" name="Marcador de número de diapositiva 3"/>
          <p:cNvSpPr>
            <a:spLocks noGrp="1"/>
          </p:cNvSpPr>
          <p:nvPr>
            <p:ph type="sldNum" sz="quarter" idx="5"/>
          </p:nvPr>
        </p:nvSpPr>
        <p:spPr/>
        <p:txBody>
          <a:bodyPr/>
          <a:lstStyle/>
          <a:p>
            <a:pPr>
              <a:defRPr/>
            </a:pPr>
            <a:fld id="{FF1FB01A-6A73-4F95-8CFB-A8E4F4465FE4}" type="slidenum">
              <a:rPr lang="en-GB" smtClean="0"/>
              <a:pPr>
                <a:defRPr/>
              </a:pPr>
              <a:t>9</a:t>
            </a:fld>
            <a:endParaRPr lang="en-GB"/>
          </a:p>
        </p:txBody>
      </p:sp>
    </p:spTree>
    <p:extLst>
      <p:ext uri="{BB962C8B-B14F-4D97-AF65-F5344CB8AC3E}">
        <p14:creationId xmlns:p14="http://schemas.microsoft.com/office/powerpoint/2010/main" val="164246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lgn="ctr">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7" name="1 Marcador de título">
            <a:extLst>
              <a:ext uri="{FF2B5EF4-FFF2-40B4-BE49-F238E27FC236}">
                <a16:creationId xmlns:a16="http://schemas.microsoft.com/office/drawing/2014/main" id="{1E77B874-A47C-4E99-A01D-64FD5F9ED2F4}"/>
              </a:ext>
            </a:extLst>
          </p:cNvPr>
          <p:cNvSpPr txBox="1">
            <a:spLocks/>
          </p:cNvSpPr>
          <p:nvPr userDrawn="1"/>
        </p:nvSpPr>
        <p:spPr>
          <a:xfrm>
            <a:off x="2589520" y="527756"/>
            <a:ext cx="6181805" cy="3651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es-ES" b="0" dirty="0"/>
              <a:t>Haga clic para modificar el estilo de título del patrón</a:t>
            </a:r>
          </a:p>
        </p:txBody>
      </p:sp>
      <p:sp>
        <p:nvSpPr>
          <p:cNvPr id="8" name="5 Marcador de número de diapositiva">
            <a:extLst>
              <a:ext uri="{FF2B5EF4-FFF2-40B4-BE49-F238E27FC236}">
                <a16:creationId xmlns:a16="http://schemas.microsoft.com/office/drawing/2014/main" id="{9A472FD5-9850-4620-9FF0-A61EDA951D2A}"/>
              </a:ext>
            </a:extLst>
          </p:cNvPr>
          <p:cNvSpPr>
            <a:spLocks noGrp="1"/>
          </p:cNvSpPr>
          <p:nvPr>
            <p:ph type="sldNum" sz="quarter" idx="4"/>
          </p:nvPr>
        </p:nvSpPr>
        <p:spPr>
          <a:xfrm>
            <a:off x="7061626" y="6356351"/>
            <a:ext cx="1625173" cy="233185"/>
          </a:xfrm>
          <a:prstGeom prst="rect">
            <a:avLst/>
          </a:prstGeom>
        </p:spPr>
        <p:txBody>
          <a:bodyPr vert="horz" lIns="91440" tIns="45720" rIns="91440" bIns="45720" rtlCol="0" anchor="ctr"/>
          <a:lstStyle>
            <a:lvl1pPr algn="r">
              <a:defRPr sz="900" b="0" i="1" baseline="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4404350-654F-432D-B3FD-9ECD65B13274}"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dirty="0"/>
          </a:p>
        </p:txBody>
      </p:sp>
      <p:sp>
        <p:nvSpPr>
          <p:cNvPr id="3" name="2 Marcador de contenido"/>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5 Marcador de número de diapositiva">
            <a:extLst>
              <a:ext uri="{FF2B5EF4-FFF2-40B4-BE49-F238E27FC236}">
                <a16:creationId xmlns:a16="http://schemas.microsoft.com/office/drawing/2014/main" id="{D0BAF69D-696F-4F7C-A0CF-B0218294A5FD}"/>
              </a:ext>
            </a:extLst>
          </p:cNvPr>
          <p:cNvSpPr>
            <a:spLocks noGrp="1"/>
          </p:cNvSpPr>
          <p:nvPr>
            <p:ph type="sldNum" sz="quarter" idx="4"/>
          </p:nvPr>
        </p:nvSpPr>
        <p:spPr>
          <a:xfrm>
            <a:off x="7061626" y="6356351"/>
            <a:ext cx="1625173" cy="233185"/>
          </a:xfrm>
          <a:prstGeom prst="rect">
            <a:avLst/>
          </a:prstGeom>
        </p:spPr>
        <p:txBody>
          <a:bodyPr vert="horz" lIns="91440" tIns="45720" rIns="91440" bIns="45720" rtlCol="0" anchor="ctr"/>
          <a:lstStyle>
            <a:lvl1pPr algn="r">
              <a:defRPr sz="900" b="0" i="1" baseline="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4404350-654F-432D-B3FD-9ECD65B13274}"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5 Marcador de número de diapositiva">
            <a:extLst>
              <a:ext uri="{FF2B5EF4-FFF2-40B4-BE49-F238E27FC236}">
                <a16:creationId xmlns:a16="http://schemas.microsoft.com/office/drawing/2014/main" id="{D9573989-3859-4223-BC36-46687118162F}"/>
              </a:ext>
            </a:extLst>
          </p:cNvPr>
          <p:cNvSpPr>
            <a:spLocks noGrp="1"/>
          </p:cNvSpPr>
          <p:nvPr>
            <p:ph type="sldNum" sz="quarter" idx="4"/>
          </p:nvPr>
        </p:nvSpPr>
        <p:spPr>
          <a:xfrm>
            <a:off x="7061626" y="6356351"/>
            <a:ext cx="1625173" cy="233185"/>
          </a:xfrm>
          <a:prstGeom prst="rect">
            <a:avLst/>
          </a:prstGeom>
        </p:spPr>
        <p:txBody>
          <a:bodyPr vert="horz" lIns="91440" tIns="45720" rIns="91440" bIns="45720" rtlCol="0" anchor="ctr"/>
          <a:lstStyle>
            <a:lvl1pPr algn="r">
              <a:defRPr sz="900" b="0" i="1" baseline="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4404350-654F-432D-B3FD-9ECD65B13274}"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En blanco">
    <p:spTree>
      <p:nvGrpSpPr>
        <p:cNvPr id="1" name=""/>
        <p:cNvGrpSpPr/>
        <p:nvPr/>
      </p:nvGrpSpPr>
      <p:grpSpPr>
        <a:xfrm>
          <a:off x="0" y="0"/>
          <a:ext cx="0" cy="0"/>
          <a:chOff x="0" y="0"/>
          <a:chExt cx="0" cy="0"/>
        </a:xfrm>
      </p:grpSpPr>
      <p:sp>
        <p:nvSpPr>
          <p:cNvPr id="7" name="5 Marcador de número de diapositiva">
            <a:extLst>
              <a:ext uri="{FF2B5EF4-FFF2-40B4-BE49-F238E27FC236}">
                <a16:creationId xmlns:a16="http://schemas.microsoft.com/office/drawing/2014/main" id="{1844188C-83FD-4711-8C23-779935940368}"/>
              </a:ext>
            </a:extLst>
          </p:cNvPr>
          <p:cNvSpPr>
            <a:spLocks noGrp="1"/>
          </p:cNvSpPr>
          <p:nvPr>
            <p:ph type="sldNum" sz="quarter" idx="4"/>
          </p:nvPr>
        </p:nvSpPr>
        <p:spPr>
          <a:xfrm>
            <a:off x="7061626" y="6356351"/>
            <a:ext cx="1625173" cy="233185"/>
          </a:xfrm>
          <a:prstGeom prst="rect">
            <a:avLst/>
          </a:prstGeom>
        </p:spPr>
        <p:txBody>
          <a:bodyPr vert="horz" lIns="91440" tIns="45720" rIns="91440" bIns="45720" rtlCol="0" anchor="ctr"/>
          <a:lstStyle>
            <a:lvl1pPr algn="r">
              <a:defRPr sz="900" b="0" i="1" baseline="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4404350-654F-432D-B3FD-9ECD65B13274}" type="slidenum">
              <a:rPr lang="es-ES" smtClean="0"/>
              <a:pPr/>
              <a:t>‹Nº›</a:t>
            </a:fld>
            <a:endParaRPr lang="es-ES" dirty="0"/>
          </a:p>
        </p:txBody>
      </p:sp>
      <p:sp>
        <p:nvSpPr>
          <p:cNvPr id="8" name="1 Título">
            <a:extLst>
              <a:ext uri="{FF2B5EF4-FFF2-40B4-BE49-F238E27FC236}">
                <a16:creationId xmlns:a16="http://schemas.microsoft.com/office/drawing/2014/main" id="{E9889281-F495-4B83-9519-E0CF1B62AB51}"/>
              </a:ext>
            </a:extLst>
          </p:cNvPr>
          <p:cNvSpPr>
            <a:spLocks noGrp="1"/>
          </p:cNvSpPr>
          <p:nvPr>
            <p:ph type="title"/>
          </p:nvPr>
        </p:nvSpPr>
        <p:spPr>
          <a:xfrm>
            <a:off x="2589520" y="527756"/>
            <a:ext cx="6181805" cy="365125"/>
          </a:xfrm>
        </p:spPr>
        <p:txBody>
          <a:bodyPr/>
          <a:lstStyle/>
          <a:p>
            <a:r>
              <a:rPr lang="es-ES"/>
              <a:t>Haga clic para modificar el estilo de título del patrón</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E754E-4C91-420E-8372-651128C78BBE}"/>
              </a:ext>
            </a:extLst>
          </p:cNvPr>
          <p:cNvSpPr>
            <a:spLocks noGrp="1"/>
          </p:cNvSpPr>
          <p:nvPr>
            <p:ph type="title" hasCustomPrompt="1"/>
          </p:nvPr>
        </p:nvSpPr>
        <p:spPr/>
        <p:txBody>
          <a:bodyPr/>
          <a:lstStyle>
            <a:lvl1pPr>
              <a:defRPr/>
            </a:lvl1pPr>
          </a:lstStyle>
          <a:p>
            <a:r>
              <a:rPr lang="es-ES" dirty="0"/>
              <a:t>Título</a:t>
            </a:r>
          </a:p>
        </p:txBody>
      </p:sp>
      <p:sp>
        <p:nvSpPr>
          <p:cNvPr id="5" name="Marcador de texto 11">
            <a:extLst>
              <a:ext uri="{FF2B5EF4-FFF2-40B4-BE49-F238E27FC236}">
                <a16:creationId xmlns:a16="http://schemas.microsoft.com/office/drawing/2014/main" id="{F9D7797F-7DDA-4915-B706-C268570572EF}"/>
              </a:ext>
            </a:extLst>
          </p:cNvPr>
          <p:cNvSpPr>
            <a:spLocks noGrp="1"/>
          </p:cNvSpPr>
          <p:nvPr>
            <p:ph idx="1"/>
          </p:nvPr>
        </p:nvSpPr>
        <p:spPr>
          <a:xfrm>
            <a:off x="5668254" y="3906001"/>
            <a:ext cx="3091544" cy="1092720"/>
          </a:xfrm>
          <a:prstGeom prst="rect">
            <a:avLst/>
          </a:prstGeom>
        </p:spPr>
        <p:txBody>
          <a:bodyPr vert="horz" lIns="91440" tIns="45720" rIns="91440" bIns="45720" rtlCol="0">
            <a:normAutofit/>
          </a:bodyPr>
          <a:lstStyle/>
          <a:p>
            <a:pPr algn="r" fontAlgn="auto">
              <a:spcAft>
                <a:spcPts val="0"/>
              </a:spcAft>
            </a:pPr>
            <a:r>
              <a:rPr lang="es-ES" sz="1500" b="0" i="1" dirty="0"/>
              <a:t>Nombre</a:t>
            </a:r>
          </a:p>
          <a:p>
            <a:pPr algn="r" fontAlgn="auto">
              <a:spcAft>
                <a:spcPts val="0"/>
              </a:spcAft>
            </a:pPr>
            <a:r>
              <a:rPr lang="es-ES" sz="1500" b="0" i="1" dirty="0">
                <a:solidFill>
                  <a:schemeClr val="accent2"/>
                </a:solidFill>
              </a:rPr>
              <a:t>Puesto</a:t>
            </a:r>
            <a:r>
              <a:rPr lang="es-ES" b="0" i="1" dirty="0">
                <a:solidFill>
                  <a:schemeClr val="accent2"/>
                </a:solidFill>
              </a:rPr>
              <a:t> </a:t>
            </a:r>
          </a:p>
          <a:p>
            <a:pPr lvl="1"/>
            <a:endParaRPr lang="es-ES" dirty="0"/>
          </a:p>
        </p:txBody>
      </p:sp>
    </p:spTree>
    <p:extLst>
      <p:ext uri="{BB962C8B-B14F-4D97-AF65-F5344CB8AC3E}">
        <p14:creationId xmlns:p14="http://schemas.microsoft.com/office/powerpoint/2010/main" val="18584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6CC3D-3AD1-4564-A30E-20329835004F}"/>
              </a:ext>
            </a:extLst>
          </p:cNvPr>
          <p:cNvSpPr>
            <a:spLocks noGrp="1"/>
          </p:cNvSpPr>
          <p:nvPr>
            <p:ph type="title" hasCustomPrompt="1"/>
          </p:nvPr>
        </p:nvSpPr>
        <p:spPr>
          <a:xfrm>
            <a:off x="724444" y="2103437"/>
            <a:ext cx="7886700" cy="1325563"/>
          </a:xfrm>
          <a:prstGeom prst="rect">
            <a:avLst/>
          </a:prstGeom>
        </p:spPr>
        <p:txBody>
          <a:bodyPr anchor="ctr" anchorCtr="0"/>
          <a:lstStyle>
            <a:lvl1pPr algn="ctr">
              <a:defRPr sz="2800">
                <a:latin typeface="Verdana" panose="020B0604030504040204" pitchFamily="34" charset="0"/>
                <a:ea typeface="Verdana" panose="020B0604030504040204" pitchFamily="34" charset="0"/>
                <a:cs typeface="Verdana" panose="020B0604030504040204" pitchFamily="34" charset="0"/>
              </a:defRPr>
            </a:lvl1pPr>
          </a:lstStyle>
          <a:p>
            <a:r>
              <a:rPr lang="es-ES" dirty="0"/>
              <a:t>Título</a:t>
            </a:r>
          </a:p>
        </p:txBody>
      </p:sp>
      <p:sp>
        <p:nvSpPr>
          <p:cNvPr id="4" name="2 Marcador de texto">
            <a:extLst>
              <a:ext uri="{FF2B5EF4-FFF2-40B4-BE49-F238E27FC236}">
                <a16:creationId xmlns:a16="http://schemas.microsoft.com/office/drawing/2014/main" id="{465B6A79-386B-4F42-A2DB-019AB2C0B235}"/>
              </a:ext>
            </a:extLst>
          </p:cNvPr>
          <p:cNvSpPr>
            <a:spLocks noGrp="1"/>
          </p:cNvSpPr>
          <p:nvPr>
            <p:ph idx="1"/>
          </p:nvPr>
        </p:nvSpPr>
        <p:spPr>
          <a:xfrm>
            <a:off x="6087291" y="3848644"/>
            <a:ext cx="2523854" cy="1543654"/>
          </a:xfrm>
          <a:prstGeom prst="rect">
            <a:avLst/>
          </a:prstGeom>
        </p:spPr>
        <p:txBody>
          <a:bodyPr vert="horz" lIns="91440" tIns="45720" rIns="91440" bIns="45720" rtlCol="0">
            <a:normAutofit/>
          </a:bodyPr>
          <a:lstStyle/>
          <a:p>
            <a:pPr lvl="0"/>
            <a:endParaRPr lang="es-ES" dirty="0"/>
          </a:p>
          <a:p>
            <a:pPr lvl="0"/>
            <a:r>
              <a:rPr lang="es-ES" dirty="0"/>
              <a:t>Título</a:t>
            </a:r>
          </a:p>
          <a:p>
            <a:pPr lvl="0"/>
            <a:endParaRPr lang="es-ES" dirty="0"/>
          </a:p>
          <a:p>
            <a:pPr lvl="0"/>
            <a:endParaRPr lang="es-ES" dirty="0"/>
          </a:p>
          <a:p>
            <a:pPr lvl="0"/>
            <a:endParaRPr lang="es-ES" dirty="0"/>
          </a:p>
          <a:p>
            <a:pPr lvl="0"/>
            <a:endParaRPr lang="es-ES" dirty="0"/>
          </a:p>
        </p:txBody>
      </p:sp>
    </p:spTree>
    <p:extLst>
      <p:ext uri="{BB962C8B-B14F-4D97-AF65-F5344CB8AC3E}">
        <p14:creationId xmlns:p14="http://schemas.microsoft.com/office/powerpoint/2010/main" val="40147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057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hyperlink" Target="http://www.aepd.e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589520" y="527756"/>
            <a:ext cx="6181805" cy="365125"/>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457200" y="1522274"/>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5 Marcador de número de diapositiva"/>
          <p:cNvSpPr>
            <a:spLocks noGrp="1"/>
          </p:cNvSpPr>
          <p:nvPr>
            <p:ph type="sldNum" sz="quarter" idx="4"/>
          </p:nvPr>
        </p:nvSpPr>
        <p:spPr>
          <a:xfrm>
            <a:off x="7061626" y="6356350"/>
            <a:ext cx="1625173" cy="308109"/>
          </a:xfrm>
          <a:prstGeom prst="rect">
            <a:avLst/>
          </a:prstGeom>
        </p:spPr>
        <p:txBody>
          <a:bodyPr vert="horz" lIns="91440" tIns="45720" rIns="91440" bIns="45720" rtlCol="0" anchor="ctr"/>
          <a:lstStyle>
            <a:lvl1pPr algn="r">
              <a:defRPr sz="900" b="0" i="1" baseline="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4404350-654F-432D-B3FD-9ECD65B13274}" type="slidenum">
              <a:rPr lang="es-ES" smtClean="0"/>
              <a:pPr/>
              <a:t>‹Nº›</a:t>
            </a:fld>
            <a:endParaRPr lang="es-ES" dirty="0"/>
          </a:p>
        </p:txBody>
      </p:sp>
      <p:sp>
        <p:nvSpPr>
          <p:cNvPr id="9" name="7 Marcador de pie de página"/>
          <p:cNvSpPr txBox="1">
            <a:spLocks/>
          </p:cNvSpPr>
          <p:nvPr/>
        </p:nvSpPr>
        <p:spPr>
          <a:xfrm>
            <a:off x="370158" y="6413361"/>
            <a:ext cx="5915382"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000" b="0" i="1"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7759" y="113593"/>
            <a:ext cx="2002927" cy="1001464"/>
          </a:xfrm>
          <a:prstGeom prst="rect">
            <a:avLst/>
          </a:prstGeom>
        </p:spPr>
      </p:pic>
      <p:cxnSp>
        <p:nvCxnSpPr>
          <p:cNvPr id="10" name="4 Conector recto">
            <a:extLst>
              <a:ext uri="{FF2B5EF4-FFF2-40B4-BE49-F238E27FC236}">
                <a16:creationId xmlns:a16="http://schemas.microsoft.com/office/drawing/2014/main" id="{FA47099B-8787-4C76-AA4D-682054A1EA0D}"/>
              </a:ext>
            </a:extLst>
          </p:cNvPr>
          <p:cNvCxnSpPr>
            <a:cxnSpLocks/>
          </p:cNvCxnSpPr>
          <p:nvPr userDrawn="1"/>
        </p:nvCxnSpPr>
        <p:spPr>
          <a:xfrm>
            <a:off x="2293684" y="980970"/>
            <a:ext cx="6393116" cy="0"/>
          </a:xfrm>
          <a:prstGeom prst="line">
            <a:avLst/>
          </a:prstGeom>
          <a:ln w="15875"/>
        </p:spPr>
        <p:style>
          <a:lnRef idx="1">
            <a:schemeClr val="accent6"/>
          </a:lnRef>
          <a:fillRef idx="0">
            <a:schemeClr val="accent6"/>
          </a:fillRef>
          <a:effectRef idx="0">
            <a:schemeClr val="accent6"/>
          </a:effectRef>
          <a:fontRef idx="minor">
            <a:schemeClr val="tx1"/>
          </a:fontRef>
        </p:style>
      </p:cxnSp>
      <p:sp>
        <p:nvSpPr>
          <p:cNvPr id="12" name="1 Marcador de título">
            <a:extLst>
              <a:ext uri="{FF2B5EF4-FFF2-40B4-BE49-F238E27FC236}">
                <a16:creationId xmlns:a16="http://schemas.microsoft.com/office/drawing/2014/main" id="{8B7C37B9-3311-46E0-8044-F3F188986B19}"/>
              </a:ext>
            </a:extLst>
          </p:cNvPr>
          <p:cNvSpPr txBox="1">
            <a:spLocks/>
          </p:cNvSpPr>
          <p:nvPr userDrawn="1"/>
        </p:nvSpPr>
        <p:spPr>
          <a:xfrm>
            <a:off x="361456" y="6356349"/>
            <a:ext cx="6181805" cy="30811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fontAlgn="auto">
              <a:spcAft>
                <a:spcPts val="0"/>
              </a:spcAft>
            </a:pPr>
            <a:endParaRPr lang="es-ES" sz="900" b="0" i="1" dirty="0"/>
          </a:p>
        </p:txBody>
      </p:sp>
      <p:cxnSp>
        <p:nvCxnSpPr>
          <p:cNvPr id="13" name="4 Conector recto">
            <a:extLst>
              <a:ext uri="{FF2B5EF4-FFF2-40B4-BE49-F238E27FC236}">
                <a16:creationId xmlns:a16="http://schemas.microsoft.com/office/drawing/2014/main" id="{B1920D68-D0D4-48E8-A35A-91081312C479}"/>
              </a:ext>
            </a:extLst>
          </p:cNvPr>
          <p:cNvCxnSpPr>
            <a:cxnSpLocks/>
          </p:cNvCxnSpPr>
          <p:nvPr userDrawn="1"/>
        </p:nvCxnSpPr>
        <p:spPr>
          <a:xfrm>
            <a:off x="457200" y="6356349"/>
            <a:ext cx="8229600" cy="0"/>
          </a:xfrm>
          <a:prstGeom prst="line">
            <a:avLst/>
          </a:prstGeom>
          <a:ln w="15875"/>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906" r:id="rId1"/>
    <p:sldLayoutId id="2147483907" r:id="rId2"/>
    <p:sldLayoutId id="2147483909" r:id="rId3"/>
    <p:sldLayoutId id="2147483918" r:id="rId4"/>
  </p:sldLayoutIdLst>
  <p:hf hdr="0" ftr="0" dt="0"/>
  <p:txStyles>
    <p:titleStyle>
      <a:lvl1pPr algn="r" defTabSz="914400" rtl="0" eaLnBrk="1" latinLnBrk="0" hangingPunct="1">
        <a:spcBef>
          <a:spcPct val="0"/>
        </a:spcBef>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52217A7-7951-4B86-88BE-5BE51DA60E2E}"/>
              </a:ext>
            </a:extLst>
          </p:cNvPr>
          <p:cNvPicPr>
            <a:picLocks noChangeAspect="1" noChangeArrowheads="1"/>
          </p:cNvPicPr>
          <p:nvPr userDrawn="1"/>
        </p:nvPicPr>
        <p:blipFill>
          <a:blip r:embed="rId3">
            <a:lum contrast="4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3925527E-160E-43B1-B76F-FD6F1108E17E}"/>
              </a:ext>
            </a:extLst>
          </p:cNvPr>
          <p:cNvPicPr>
            <a:picLocks noChangeAspect="1"/>
          </p:cNvPicPr>
          <p:nvPr userDrawn="1"/>
        </p:nvPicPr>
        <p:blipFill>
          <a:blip r:embed="rId4"/>
          <a:stretch>
            <a:fillRect/>
          </a:stretch>
        </p:blipFill>
        <p:spPr>
          <a:xfrm>
            <a:off x="3468035" y="3619180"/>
            <a:ext cx="2406300" cy="3238820"/>
          </a:xfrm>
          <a:prstGeom prst="rect">
            <a:avLst/>
          </a:prstGeom>
        </p:spPr>
      </p:pic>
      <p:pic>
        <p:nvPicPr>
          <p:cNvPr id="10" name="Imagen 9">
            <a:extLst>
              <a:ext uri="{FF2B5EF4-FFF2-40B4-BE49-F238E27FC236}">
                <a16:creationId xmlns:a16="http://schemas.microsoft.com/office/drawing/2014/main" id="{C5595F09-B32D-4D14-9227-DD63EBFD7F0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18419" y="292955"/>
            <a:ext cx="2032426" cy="1016213"/>
          </a:xfrm>
          <a:prstGeom prst="rect">
            <a:avLst/>
          </a:prstGeom>
        </p:spPr>
      </p:pic>
      <p:sp>
        <p:nvSpPr>
          <p:cNvPr id="13" name="1 Marcador de título">
            <a:extLst>
              <a:ext uri="{FF2B5EF4-FFF2-40B4-BE49-F238E27FC236}">
                <a16:creationId xmlns:a16="http://schemas.microsoft.com/office/drawing/2014/main" id="{3D74C11F-47A3-4135-AC95-E35DE10F90FB}"/>
              </a:ext>
            </a:extLst>
          </p:cNvPr>
          <p:cNvSpPr>
            <a:spLocks noGrp="1"/>
          </p:cNvSpPr>
          <p:nvPr>
            <p:ph type="title"/>
          </p:nvPr>
        </p:nvSpPr>
        <p:spPr>
          <a:xfrm>
            <a:off x="345782" y="1383126"/>
            <a:ext cx="8414016" cy="1855694"/>
          </a:xfrm>
          <a:prstGeom prst="rect">
            <a:avLst/>
          </a:prstGeom>
        </p:spPr>
        <p:txBody>
          <a:bodyPr vert="horz" lIns="91440" tIns="45720" rIns="91440" bIns="45720" rtlCol="0" anchor="ctr">
            <a:noAutofit/>
          </a:bodyPr>
          <a:lstStyle/>
          <a:p>
            <a:r>
              <a:rPr lang="es-ES" dirty="0"/>
              <a:t>Título </a:t>
            </a:r>
          </a:p>
        </p:txBody>
      </p:sp>
      <p:sp>
        <p:nvSpPr>
          <p:cNvPr id="12" name="Marcador de texto 11">
            <a:extLst>
              <a:ext uri="{FF2B5EF4-FFF2-40B4-BE49-F238E27FC236}">
                <a16:creationId xmlns:a16="http://schemas.microsoft.com/office/drawing/2014/main" id="{EFC3DF77-5F05-41B7-ABE0-B2365CB22AAC}"/>
              </a:ext>
            </a:extLst>
          </p:cNvPr>
          <p:cNvSpPr>
            <a:spLocks noGrp="1"/>
          </p:cNvSpPr>
          <p:nvPr>
            <p:ph type="body" idx="1"/>
          </p:nvPr>
        </p:nvSpPr>
        <p:spPr>
          <a:xfrm>
            <a:off x="5668254" y="3906001"/>
            <a:ext cx="3091544" cy="1092720"/>
          </a:xfrm>
          <a:prstGeom prst="rect">
            <a:avLst/>
          </a:prstGeom>
        </p:spPr>
        <p:txBody>
          <a:bodyPr vert="horz" lIns="91440" tIns="45720" rIns="91440" bIns="45720" rtlCol="0">
            <a:normAutofit/>
          </a:bodyPr>
          <a:lstStyle/>
          <a:p>
            <a:pPr algn="r" fontAlgn="auto">
              <a:spcAft>
                <a:spcPts val="0"/>
              </a:spcAft>
            </a:pPr>
            <a:r>
              <a:rPr lang="es-ES" sz="1500" b="0" i="1" dirty="0"/>
              <a:t>Nombre</a:t>
            </a:r>
          </a:p>
          <a:p>
            <a:pPr algn="r" fontAlgn="auto">
              <a:spcAft>
                <a:spcPts val="0"/>
              </a:spcAft>
            </a:pPr>
            <a:r>
              <a:rPr lang="es-ES" sz="1500" b="0" i="1" dirty="0">
                <a:solidFill>
                  <a:schemeClr val="accent2"/>
                </a:solidFill>
              </a:rPr>
              <a:t>Puesto</a:t>
            </a:r>
            <a:r>
              <a:rPr lang="es-ES" b="0" i="1" dirty="0">
                <a:solidFill>
                  <a:schemeClr val="accent2"/>
                </a:solidFill>
              </a:rPr>
              <a:t> </a:t>
            </a:r>
          </a:p>
          <a:p>
            <a:pPr lvl="1"/>
            <a:endParaRPr lang="es-ES" dirty="0"/>
          </a:p>
        </p:txBody>
      </p:sp>
    </p:spTree>
    <p:extLst>
      <p:ext uri="{BB962C8B-B14F-4D97-AF65-F5344CB8AC3E}">
        <p14:creationId xmlns:p14="http://schemas.microsoft.com/office/powerpoint/2010/main" val="2809339749"/>
      </p:ext>
    </p:extLst>
  </p:cSld>
  <p:clrMap bg1="lt1" tx1="dk1" bg2="lt2" tx2="dk2" accent1="accent1" accent2="accent2" accent3="accent3" accent4="accent4" accent5="accent5" accent6="accent6" hlink="hlink" folHlink="folHlink"/>
  <p:sldLayoutIdLst>
    <p:sldLayoutId id="2147483963" r:id="rId1"/>
  </p:sldLayoutIdLst>
  <p:txStyles>
    <p:titleStyle>
      <a:lvl1pPr algn="ctr" defTabSz="914400" rtl="0" eaLnBrk="1" latinLnBrk="0" hangingPunct="1">
        <a:lnSpc>
          <a:spcPct val="9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2 Marcador de texto">
            <a:extLst>
              <a:ext uri="{FF2B5EF4-FFF2-40B4-BE49-F238E27FC236}">
                <a16:creationId xmlns:a16="http://schemas.microsoft.com/office/drawing/2014/main" id="{CEBA7D9B-A211-45FA-98D5-7D050D7E9D3F}"/>
              </a:ext>
            </a:extLst>
          </p:cNvPr>
          <p:cNvSpPr>
            <a:spLocks noGrp="1"/>
          </p:cNvSpPr>
          <p:nvPr>
            <p:ph type="body" idx="1"/>
          </p:nvPr>
        </p:nvSpPr>
        <p:spPr>
          <a:xfrm>
            <a:off x="457200" y="2185307"/>
            <a:ext cx="8229600" cy="1543654"/>
          </a:xfrm>
          <a:prstGeom prst="rect">
            <a:avLst/>
          </a:prstGeom>
        </p:spPr>
        <p:txBody>
          <a:bodyPr vert="horz" lIns="91440" tIns="45720" rIns="91440" bIns="45720" rtlCol="0">
            <a:normAutofit/>
          </a:bodyPr>
          <a:lstStyle/>
          <a:p>
            <a:pPr lvl="0"/>
            <a:endParaRPr lang="es-ES" dirty="0"/>
          </a:p>
          <a:p>
            <a:pPr lvl="0"/>
            <a:r>
              <a:rPr lang="es-ES" dirty="0"/>
              <a:t>Título</a:t>
            </a:r>
          </a:p>
          <a:p>
            <a:pPr lvl="0"/>
            <a:endParaRPr lang="es-ES" dirty="0"/>
          </a:p>
          <a:p>
            <a:pPr lvl="0"/>
            <a:endParaRPr lang="es-ES" dirty="0"/>
          </a:p>
          <a:p>
            <a:pPr lvl="0"/>
            <a:endParaRPr lang="es-ES" dirty="0"/>
          </a:p>
          <a:p>
            <a:pPr lvl="0"/>
            <a:endParaRPr lang="es-ES" dirty="0"/>
          </a:p>
        </p:txBody>
      </p:sp>
      <p:pic>
        <p:nvPicPr>
          <p:cNvPr id="10" name="3 Imagen">
            <a:extLst>
              <a:ext uri="{FF2B5EF4-FFF2-40B4-BE49-F238E27FC236}">
                <a16:creationId xmlns:a16="http://schemas.microsoft.com/office/drawing/2014/main" id="{F1A9C8E8-5A05-4B0F-AB81-10E300CEFF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2358" y="212699"/>
            <a:ext cx="2002927" cy="1001464"/>
          </a:xfrm>
          <a:prstGeom prst="rect">
            <a:avLst/>
          </a:prstGeom>
        </p:spPr>
      </p:pic>
      <p:cxnSp>
        <p:nvCxnSpPr>
          <p:cNvPr id="11" name="4 Conector recto">
            <a:extLst>
              <a:ext uri="{FF2B5EF4-FFF2-40B4-BE49-F238E27FC236}">
                <a16:creationId xmlns:a16="http://schemas.microsoft.com/office/drawing/2014/main" id="{7EE10CF7-8F7E-4671-A982-BCA0CD89E8A8}"/>
              </a:ext>
            </a:extLst>
          </p:cNvPr>
          <p:cNvCxnSpPr>
            <a:cxnSpLocks/>
          </p:cNvCxnSpPr>
          <p:nvPr userDrawn="1"/>
        </p:nvCxnSpPr>
        <p:spPr>
          <a:xfrm>
            <a:off x="457200" y="1326752"/>
            <a:ext cx="8229600" cy="0"/>
          </a:xfrm>
          <a:prstGeom prst="line">
            <a:avLst/>
          </a:prstGeom>
          <a:ln w="158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2" name="1 Marcador de título">
            <a:extLst>
              <a:ext uri="{FF2B5EF4-FFF2-40B4-BE49-F238E27FC236}">
                <a16:creationId xmlns:a16="http://schemas.microsoft.com/office/drawing/2014/main" id="{205C3861-9E0D-42FE-93C0-2E4BF0B28F24}"/>
              </a:ext>
            </a:extLst>
          </p:cNvPr>
          <p:cNvSpPr txBox="1">
            <a:spLocks/>
          </p:cNvSpPr>
          <p:nvPr userDrawn="1"/>
        </p:nvSpPr>
        <p:spPr>
          <a:xfrm>
            <a:off x="361456" y="6356349"/>
            <a:ext cx="6181805" cy="308113"/>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fontAlgn="auto">
              <a:spcAft>
                <a:spcPts val="0"/>
              </a:spcAft>
            </a:pPr>
            <a:r>
              <a:rPr lang="es-ES" sz="900" b="0" i="1" dirty="0"/>
              <a:t>Agencia Española de Protección de Datos</a:t>
            </a:r>
          </a:p>
        </p:txBody>
      </p:sp>
      <p:cxnSp>
        <p:nvCxnSpPr>
          <p:cNvPr id="13" name="4 Conector recto">
            <a:extLst>
              <a:ext uri="{FF2B5EF4-FFF2-40B4-BE49-F238E27FC236}">
                <a16:creationId xmlns:a16="http://schemas.microsoft.com/office/drawing/2014/main" id="{8837B9E7-C040-400B-ADC4-1C006A7D6C87}"/>
              </a:ext>
            </a:extLst>
          </p:cNvPr>
          <p:cNvCxnSpPr>
            <a:cxnSpLocks/>
          </p:cNvCxnSpPr>
          <p:nvPr userDrawn="1"/>
        </p:nvCxnSpPr>
        <p:spPr>
          <a:xfrm>
            <a:off x="457200" y="6356349"/>
            <a:ext cx="8229600" cy="0"/>
          </a:xfrm>
          <a:prstGeom prst="line">
            <a:avLst/>
          </a:prstGeom>
          <a:ln w="15875">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17809738"/>
      </p:ext>
    </p:extLst>
  </p:cSld>
  <p:clrMap bg1="lt1" tx1="dk1" bg2="lt2" tx2="dk2" accent1="accent1" accent2="accent2" accent3="accent3" accent4="accent4" accent5="accent5" accent6="accent6" hlink="hlink" folHlink="folHlink"/>
  <p:sldLayoutIdLst>
    <p:sldLayoutId id="21474839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15D00CD-9E2F-44D2-9C65-68915458B0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4742" y="1023259"/>
            <a:ext cx="6048103" cy="3024052"/>
          </a:xfrm>
          <a:prstGeom prst="rect">
            <a:avLst/>
          </a:prstGeom>
        </p:spPr>
      </p:pic>
      <p:sp>
        <p:nvSpPr>
          <p:cNvPr id="9" name="Rectángulo 8">
            <a:extLst>
              <a:ext uri="{FF2B5EF4-FFF2-40B4-BE49-F238E27FC236}">
                <a16:creationId xmlns:a16="http://schemas.microsoft.com/office/drawing/2014/main" id="{B166FED9-62BF-4809-9446-0E657E95C35B}"/>
              </a:ext>
            </a:extLst>
          </p:cNvPr>
          <p:cNvSpPr/>
          <p:nvPr userDrawn="1"/>
        </p:nvSpPr>
        <p:spPr>
          <a:xfrm>
            <a:off x="2207622" y="4528941"/>
            <a:ext cx="4572000" cy="1193596"/>
          </a:xfrm>
          <a:prstGeom prst="rect">
            <a:avLst/>
          </a:prstGeom>
        </p:spPr>
        <p:txBody>
          <a:bodyPr>
            <a:spAutoFit/>
          </a:bodyPr>
          <a:lstStyle/>
          <a:p>
            <a:pPr algn="ctr">
              <a:lnSpc>
                <a:spcPct val="125000"/>
              </a:lnSpc>
            </a:pPr>
            <a:r>
              <a:rPr lang="es-ES" sz="2400" b="0" dirty="0">
                <a:solidFill>
                  <a:schemeClr val="bg2">
                    <a:lumMod val="25000"/>
                  </a:schemeClr>
                </a:solidFill>
                <a:hlinkClick r:id="rId4">
                  <a:extLst>
                    <a:ext uri="{A12FA001-AC4F-418D-AE19-62706E023703}">
                      <ahyp:hlinkClr xmlns:ahyp="http://schemas.microsoft.com/office/drawing/2018/hyperlinkcolor" val="tx"/>
                    </a:ext>
                  </a:extLst>
                </a:hlinkClick>
              </a:rPr>
              <a:t>www.aepd.es</a:t>
            </a:r>
            <a:r>
              <a:rPr lang="es-ES" sz="2400" b="0" dirty="0">
                <a:solidFill>
                  <a:schemeClr val="bg2">
                    <a:lumMod val="25000"/>
                  </a:schemeClr>
                </a:solidFill>
              </a:rPr>
              <a:t> </a:t>
            </a:r>
          </a:p>
          <a:p>
            <a:pPr algn="ctr">
              <a:lnSpc>
                <a:spcPct val="125000"/>
              </a:lnSpc>
            </a:pPr>
            <a:endParaRPr lang="es-ES" sz="800" b="0" dirty="0">
              <a:solidFill>
                <a:schemeClr val="bg2">
                  <a:lumMod val="25000"/>
                </a:schemeClr>
              </a:solidFill>
            </a:endParaRPr>
          </a:p>
          <a:p>
            <a:pPr algn="ctr">
              <a:lnSpc>
                <a:spcPct val="125000"/>
              </a:lnSpc>
            </a:pPr>
            <a:r>
              <a:rPr lang="es-ES" sz="2800" b="1" dirty="0">
                <a:solidFill>
                  <a:schemeClr val="accent2"/>
                </a:solidFill>
              </a:rPr>
              <a:t>@</a:t>
            </a:r>
            <a:r>
              <a:rPr lang="es-ES" sz="2800" b="1" dirty="0" err="1">
                <a:solidFill>
                  <a:schemeClr val="accent2"/>
                </a:solidFill>
              </a:rPr>
              <a:t>AEPD_es</a:t>
            </a:r>
            <a:r>
              <a:rPr lang="es-ES" sz="2800" b="1" dirty="0">
                <a:solidFill>
                  <a:schemeClr val="accent2"/>
                </a:solidFill>
              </a:rPr>
              <a:t> </a:t>
            </a:r>
            <a:endParaRPr lang="es-ES" dirty="0">
              <a:solidFill>
                <a:schemeClr val="accent2"/>
              </a:solidFill>
            </a:endParaRPr>
          </a:p>
        </p:txBody>
      </p:sp>
    </p:spTree>
    <p:extLst>
      <p:ext uri="{BB962C8B-B14F-4D97-AF65-F5344CB8AC3E}">
        <p14:creationId xmlns:p14="http://schemas.microsoft.com/office/powerpoint/2010/main" val="3005079778"/>
      </p:ext>
    </p:extLst>
  </p:cSld>
  <p:clrMap bg1="lt1" tx1="dk1" bg2="lt2" tx2="dk2" accent1="accent1" accent2="accent2" accent3="accent3" accent4="accent4" accent5="accent5" accent6="accent6" hlink="hlink" folHlink="folHlink"/>
  <p:sldLayoutIdLst>
    <p:sldLayoutId id="21474839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ressenza.com/pt-pt/2016/01/onu-condena-novo-bombardeio-contra-hospital-em-iem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n.wikipedia.org/wiki/File:European_badge.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openaccess.eprints.org/index.php?/archives/528-Spains-Draft-Science-and-Technology-Law-Mandates-Open-Acces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E6EC42CF-5CC4-46C3-B0A1-E49D4AF8C687}"/>
              </a:ext>
            </a:extLst>
          </p:cNvPr>
          <p:cNvSpPr>
            <a:spLocks noGrp="1"/>
          </p:cNvSpPr>
          <p:nvPr>
            <p:ph type="title"/>
          </p:nvPr>
        </p:nvSpPr>
        <p:spPr/>
        <p:txBody>
          <a:bodyPr/>
          <a:lstStyle/>
          <a:p>
            <a:r>
              <a:rPr lang="es-ES" dirty="0" err="1"/>
              <a:t>Cybercrime</a:t>
            </a:r>
            <a:r>
              <a:rPr lang="es-ES" dirty="0"/>
              <a:t> and Data </a:t>
            </a:r>
            <a:r>
              <a:rPr lang="es-ES" dirty="0" err="1"/>
              <a:t>Protection</a:t>
            </a:r>
            <a:endParaRPr lang="es-ES" dirty="0"/>
          </a:p>
        </p:txBody>
      </p:sp>
      <p:sp>
        <p:nvSpPr>
          <p:cNvPr id="11" name="2 Marcador de texto">
            <a:extLst>
              <a:ext uri="{FF2B5EF4-FFF2-40B4-BE49-F238E27FC236}">
                <a16:creationId xmlns:a16="http://schemas.microsoft.com/office/drawing/2014/main" id="{B460E142-C323-49C0-94DF-2C0C7EB47AF6}"/>
              </a:ext>
            </a:extLst>
          </p:cNvPr>
          <p:cNvSpPr txBox="1">
            <a:spLocks/>
          </p:cNvSpPr>
          <p:nvPr/>
        </p:nvSpPr>
        <p:spPr>
          <a:xfrm>
            <a:off x="6116747" y="3997234"/>
            <a:ext cx="2643051" cy="87085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spcAft>
                <a:spcPts val="0"/>
              </a:spcAft>
            </a:pPr>
            <a:r>
              <a:rPr lang="es-ES" sz="1600" b="0" i="1" dirty="0"/>
              <a:t>Enrique Factor</a:t>
            </a:r>
          </a:p>
          <a:p>
            <a:pPr algn="r" fontAlgn="auto">
              <a:spcAft>
                <a:spcPts val="0"/>
              </a:spcAft>
            </a:pPr>
            <a:r>
              <a:rPr lang="es-ES" sz="1600" b="0" i="1" dirty="0">
                <a:solidFill>
                  <a:schemeClr val="accent2"/>
                </a:solidFill>
              </a:rPr>
              <a:t>Jefe de Servicio de Relaciones Europeas</a:t>
            </a:r>
            <a:endParaRPr lang="es-ES" sz="1600" b="0" dirty="0"/>
          </a:p>
          <a:p>
            <a:pPr fontAlgn="auto">
              <a:spcAft>
                <a:spcPts val="0"/>
              </a:spcAft>
            </a:pPr>
            <a:endParaRPr lang="es-ES" b="0" dirty="0"/>
          </a:p>
          <a:p>
            <a:pPr fontAlgn="auto">
              <a:spcAft>
                <a:spcPts val="0"/>
              </a:spcAft>
            </a:pPr>
            <a:endParaRPr lang="es-ES" b="0" dirty="0"/>
          </a:p>
          <a:p>
            <a:pPr fontAlgn="auto">
              <a:spcAft>
                <a:spcPts val="0"/>
              </a:spcAft>
            </a:pPr>
            <a:endParaRPr lang="es-ES" b="0" dirty="0"/>
          </a:p>
        </p:txBody>
      </p:sp>
    </p:spTree>
    <p:extLst>
      <p:ext uri="{BB962C8B-B14F-4D97-AF65-F5344CB8AC3E}">
        <p14:creationId xmlns:p14="http://schemas.microsoft.com/office/powerpoint/2010/main" val="363360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DB4E0-352E-485F-A472-4F285E5BF9A6}"/>
              </a:ext>
            </a:extLst>
          </p:cNvPr>
          <p:cNvSpPr>
            <a:spLocks noGrp="1"/>
          </p:cNvSpPr>
          <p:nvPr>
            <p:ph type="title"/>
          </p:nvPr>
        </p:nvSpPr>
        <p:spPr/>
        <p:txBody>
          <a:bodyPr/>
          <a:lstStyle/>
          <a:p>
            <a:r>
              <a:rPr lang="en-US" dirty="0"/>
              <a:t>Cybercrime and Data Protection</a:t>
            </a:r>
            <a:endParaRPr lang="es-ES" dirty="0"/>
          </a:p>
        </p:txBody>
      </p:sp>
      <p:pic>
        <p:nvPicPr>
          <p:cNvPr id="6" name="Marcador de contenido 5">
            <a:extLst>
              <a:ext uri="{FF2B5EF4-FFF2-40B4-BE49-F238E27FC236}">
                <a16:creationId xmlns:a16="http://schemas.microsoft.com/office/drawing/2014/main" id="{0E841D34-90DB-41A3-9782-612940080A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2952" y="2153187"/>
            <a:ext cx="6038095" cy="2942857"/>
          </a:xfrm>
        </p:spPr>
      </p:pic>
      <p:sp>
        <p:nvSpPr>
          <p:cNvPr id="4" name="Marcador de número de diapositiva 3">
            <a:extLst>
              <a:ext uri="{FF2B5EF4-FFF2-40B4-BE49-F238E27FC236}">
                <a16:creationId xmlns:a16="http://schemas.microsoft.com/office/drawing/2014/main" id="{3BD2620E-2AE0-47B7-8427-E9B3531B9A8C}"/>
              </a:ext>
            </a:extLst>
          </p:cNvPr>
          <p:cNvSpPr>
            <a:spLocks noGrp="1"/>
          </p:cNvSpPr>
          <p:nvPr>
            <p:ph type="sldNum" sz="quarter" idx="4"/>
          </p:nvPr>
        </p:nvSpPr>
        <p:spPr/>
        <p:txBody>
          <a:bodyPr/>
          <a:lstStyle/>
          <a:p>
            <a:fld id="{74404350-654F-432D-B3FD-9ECD65B13274}" type="slidenum">
              <a:rPr lang="es-ES" smtClean="0"/>
              <a:pPr/>
              <a:t>10</a:t>
            </a:fld>
            <a:endParaRPr lang="es-ES" dirty="0"/>
          </a:p>
        </p:txBody>
      </p:sp>
    </p:spTree>
    <p:extLst>
      <p:ext uri="{BB962C8B-B14F-4D97-AF65-F5344CB8AC3E}">
        <p14:creationId xmlns:p14="http://schemas.microsoft.com/office/powerpoint/2010/main" val="300586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5" name="Marcador de contenido 4">
            <a:extLst>
              <a:ext uri="{FF2B5EF4-FFF2-40B4-BE49-F238E27FC236}">
                <a16:creationId xmlns:a16="http://schemas.microsoft.com/office/drawing/2014/main" id="{B509162B-F20A-4A0A-A776-9754F51951BA}"/>
              </a:ext>
            </a:extLst>
          </p:cNvPr>
          <p:cNvSpPr>
            <a:spLocks noGrp="1"/>
          </p:cNvSpPr>
          <p:nvPr>
            <p:ph idx="1"/>
          </p:nvPr>
        </p:nvSpPr>
        <p:spPr>
          <a:xfrm>
            <a:off x="457199" y="1654755"/>
            <a:ext cx="8229600" cy="3548490"/>
          </a:xfrm>
        </p:spPr>
        <p:txBody>
          <a:bodyPr>
            <a:normAutofit/>
          </a:bodyPr>
          <a:lstStyle/>
          <a:p>
            <a:pPr marL="0" indent="0" algn="ctr">
              <a:buNone/>
            </a:pPr>
            <a:r>
              <a:rPr lang="en-US" sz="4400" dirty="0"/>
              <a:t>We fight for the defense of our rights. But this cannot be at expense of transparency, fairness and compliance with the law.</a:t>
            </a:r>
          </a:p>
        </p:txBody>
      </p:sp>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11</a:t>
            </a:fld>
            <a:endParaRPr lang="es-ES" dirty="0"/>
          </a:p>
        </p:txBody>
      </p:sp>
    </p:spTree>
    <p:extLst>
      <p:ext uri="{BB962C8B-B14F-4D97-AF65-F5344CB8AC3E}">
        <p14:creationId xmlns:p14="http://schemas.microsoft.com/office/powerpoint/2010/main" val="76689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31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2</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p>
        </p:txBody>
      </p:sp>
      <p:sp>
        <p:nvSpPr>
          <p:cNvPr id="7" name="Título 20">
            <a:extLst>
              <a:ext uri="{FF2B5EF4-FFF2-40B4-BE49-F238E27FC236}">
                <a16:creationId xmlns:a16="http://schemas.microsoft.com/office/drawing/2014/main" id="{260E889E-FE8B-4EBD-95F7-5FEFD2643A10}"/>
              </a:ext>
            </a:extLst>
          </p:cNvPr>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fontAlgn="auto">
              <a:spcAft>
                <a:spcPts val="0"/>
              </a:spcAft>
            </a:pPr>
            <a:r>
              <a:rPr lang="es-ES" dirty="0"/>
              <a:t>AGENCIA ESPAÑOLA DE PROTECCIÓN DE  DATOS</a:t>
            </a:r>
            <a:br>
              <a:rPr lang="es-ES" dirty="0"/>
            </a:br>
            <a:br>
              <a:rPr lang="es-ES" dirty="0"/>
            </a:br>
            <a:r>
              <a:rPr lang="es-ES" dirty="0"/>
              <a:t>(SPANISH DATA PROTECCTION AGENCY)</a:t>
            </a:r>
          </a:p>
        </p:txBody>
      </p:sp>
      <p:pic>
        <p:nvPicPr>
          <p:cNvPr id="8" name="Gráfico 7">
            <a:extLst>
              <a:ext uri="{FF2B5EF4-FFF2-40B4-BE49-F238E27FC236}">
                <a16:creationId xmlns:a16="http://schemas.microsoft.com/office/drawing/2014/main" id="{954D3929-104A-4FD5-A4DC-9A5A2DC3F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5640" y="4016178"/>
            <a:ext cx="3185160" cy="1372914"/>
          </a:xfrm>
          <a:prstGeom prst="rect">
            <a:avLst/>
          </a:prstGeom>
        </p:spPr>
      </p:pic>
    </p:spTree>
    <p:extLst>
      <p:ext uri="{BB962C8B-B14F-4D97-AF65-F5344CB8AC3E}">
        <p14:creationId xmlns:p14="http://schemas.microsoft.com/office/powerpoint/2010/main" val="31254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3</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4" name="CuadroTexto 3">
            <a:extLst>
              <a:ext uri="{FF2B5EF4-FFF2-40B4-BE49-F238E27FC236}">
                <a16:creationId xmlns:a16="http://schemas.microsoft.com/office/drawing/2014/main" id="{07E0E5F0-F1C2-4D41-B0F6-60FDB28AD0F2}"/>
              </a:ext>
            </a:extLst>
          </p:cNvPr>
          <p:cNvSpPr txBox="1"/>
          <p:nvPr/>
        </p:nvSpPr>
        <p:spPr>
          <a:xfrm>
            <a:off x="616352" y="1838152"/>
            <a:ext cx="7911295" cy="2800767"/>
          </a:xfrm>
          <a:prstGeom prst="rect">
            <a:avLst/>
          </a:prstGeom>
          <a:noFill/>
        </p:spPr>
        <p:txBody>
          <a:bodyPr wrap="square" rtlCol="0">
            <a:spAutoFit/>
          </a:bodyPr>
          <a:lstStyle/>
          <a:p>
            <a:pPr algn="ctr"/>
            <a:r>
              <a:rPr lang="en-US" sz="3200" dirty="0"/>
              <a:t>Universal declaration of human rights:</a:t>
            </a:r>
          </a:p>
          <a:p>
            <a:pPr algn="ctr"/>
            <a:endParaRPr lang="en-US" dirty="0"/>
          </a:p>
          <a:p>
            <a:pPr algn="ctr"/>
            <a:r>
              <a:rPr lang="en-US" dirty="0"/>
              <a:t>Article 12. No one shall be subjected to arbitrary interference with his privacy, family, home or correspondence, nor to attacks upon his </a:t>
            </a:r>
            <a:r>
              <a:rPr lang="en-US" dirty="0" err="1"/>
              <a:t>honour</a:t>
            </a:r>
            <a:r>
              <a:rPr lang="en-US" dirty="0"/>
              <a:t> and reputation. Everyone has the right to the protection of the law against such interference or attacks </a:t>
            </a:r>
          </a:p>
        </p:txBody>
      </p:sp>
      <p:pic>
        <p:nvPicPr>
          <p:cNvPr id="8" name="Imagen 7">
            <a:extLst>
              <a:ext uri="{FF2B5EF4-FFF2-40B4-BE49-F238E27FC236}">
                <a16:creationId xmlns:a16="http://schemas.microsoft.com/office/drawing/2014/main" id="{C38F25E4-9E10-46E4-B892-90879618B4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58264" y="4899533"/>
            <a:ext cx="1427470" cy="1196204"/>
          </a:xfrm>
          <a:prstGeom prst="rect">
            <a:avLst/>
          </a:prstGeom>
        </p:spPr>
      </p:pic>
    </p:spTree>
    <p:extLst>
      <p:ext uri="{BB962C8B-B14F-4D97-AF65-F5344CB8AC3E}">
        <p14:creationId xmlns:p14="http://schemas.microsoft.com/office/powerpoint/2010/main" val="288769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4</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4" name="CuadroTexto 3">
            <a:extLst>
              <a:ext uri="{FF2B5EF4-FFF2-40B4-BE49-F238E27FC236}">
                <a16:creationId xmlns:a16="http://schemas.microsoft.com/office/drawing/2014/main" id="{07E0E5F0-F1C2-4D41-B0F6-60FDB28AD0F2}"/>
              </a:ext>
            </a:extLst>
          </p:cNvPr>
          <p:cNvSpPr txBox="1"/>
          <p:nvPr/>
        </p:nvSpPr>
        <p:spPr>
          <a:xfrm>
            <a:off x="616352" y="1238712"/>
            <a:ext cx="7911295" cy="3785652"/>
          </a:xfrm>
          <a:prstGeom prst="rect">
            <a:avLst/>
          </a:prstGeom>
          <a:noFill/>
        </p:spPr>
        <p:txBody>
          <a:bodyPr wrap="square" rtlCol="0">
            <a:spAutoFit/>
          </a:bodyPr>
          <a:lstStyle/>
          <a:p>
            <a:pPr algn="ctr"/>
            <a:r>
              <a:rPr lang="en-US" sz="3200" dirty="0"/>
              <a:t>EU Charter of Fundamental Rights</a:t>
            </a:r>
          </a:p>
          <a:p>
            <a:pPr algn="ctr"/>
            <a:r>
              <a:rPr lang="en-US" dirty="0"/>
              <a:t>Article 8.</a:t>
            </a:r>
          </a:p>
          <a:p>
            <a:pPr algn="ctr"/>
            <a:endParaRPr lang="en-US" dirty="0"/>
          </a:p>
          <a:p>
            <a:pPr algn="just">
              <a:buAutoNum type="arabicPeriod"/>
            </a:pPr>
            <a:r>
              <a:rPr lang="en-US" sz="1600"/>
              <a:t> </a:t>
            </a:r>
            <a:r>
              <a:rPr lang="en-US" sz="1600" dirty="0"/>
              <a:t>Everyone has the right to the protection of personal data concerning him or her.</a:t>
            </a:r>
          </a:p>
          <a:p>
            <a:pPr algn="just"/>
            <a:br>
              <a:rPr lang="en-US" sz="1600" dirty="0"/>
            </a:br>
            <a:r>
              <a:rPr lang="en-US" sz="1600"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pPr algn="just"/>
            <a:br>
              <a:rPr lang="en-US" sz="1600" dirty="0"/>
            </a:br>
            <a:r>
              <a:rPr lang="en-US" sz="1600" dirty="0"/>
              <a:t>3. Compliance with these rules shall be subject to control by an independent authority.</a:t>
            </a:r>
          </a:p>
        </p:txBody>
      </p:sp>
      <p:pic>
        <p:nvPicPr>
          <p:cNvPr id="6" name="Imagen 5">
            <a:extLst>
              <a:ext uri="{FF2B5EF4-FFF2-40B4-BE49-F238E27FC236}">
                <a16:creationId xmlns:a16="http://schemas.microsoft.com/office/drawing/2014/main" id="{2D904528-32BC-4DF3-907A-6C6C9E7115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77639" y="5024364"/>
            <a:ext cx="1188720" cy="1188720"/>
          </a:xfrm>
          <a:prstGeom prst="rect">
            <a:avLst/>
          </a:prstGeom>
        </p:spPr>
      </p:pic>
    </p:spTree>
    <p:extLst>
      <p:ext uri="{BB962C8B-B14F-4D97-AF65-F5344CB8AC3E}">
        <p14:creationId xmlns:p14="http://schemas.microsoft.com/office/powerpoint/2010/main" val="233162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5</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4" name="CuadroTexto 3">
            <a:extLst>
              <a:ext uri="{FF2B5EF4-FFF2-40B4-BE49-F238E27FC236}">
                <a16:creationId xmlns:a16="http://schemas.microsoft.com/office/drawing/2014/main" id="{07E0E5F0-F1C2-4D41-B0F6-60FDB28AD0F2}"/>
              </a:ext>
            </a:extLst>
          </p:cNvPr>
          <p:cNvSpPr txBox="1"/>
          <p:nvPr/>
        </p:nvSpPr>
        <p:spPr>
          <a:xfrm>
            <a:off x="616352" y="1238712"/>
            <a:ext cx="7911295" cy="3631763"/>
          </a:xfrm>
          <a:prstGeom prst="rect">
            <a:avLst/>
          </a:prstGeom>
          <a:noFill/>
        </p:spPr>
        <p:txBody>
          <a:bodyPr wrap="square" rtlCol="0">
            <a:spAutoFit/>
          </a:bodyPr>
          <a:lstStyle/>
          <a:p>
            <a:pPr algn="ctr"/>
            <a:r>
              <a:rPr lang="en-US" sz="3200" dirty="0"/>
              <a:t>Constitution of Spain</a:t>
            </a:r>
          </a:p>
          <a:p>
            <a:pPr algn="ctr"/>
            <a:r>
              <a:rPr lang="en-US" dirty="0"/>
              <a:t>Article 18.</a:t>
            </a:r>
          </a:p>
          <a:p>
            <a:pPr algn="ctr"/>
            <a:endParaRPr lang="en-US" sz="1400" dirty="0"/>
          </a:p>
          <a:p>
            <a:pPr algn="just">
              <a:buAutoNum type="arabicPeriod"/>
            </a:pPr>
            <a:r>
              <a:rPr lang="en-US" sz="1600" dirty="0"/>
              <a:t>The right to </a:t>
            </a:r>
            <a:r>
              <a:rPr lang="en-US" sz="1600" dirty="0" err="1"/>
              <a:t>honour</a:t>
            </a:r>
            <a:r>
              <a:rPr lang="en-US" sz="1600" dirty="0"/>
              <a:t>, to personal and family privacy and to the own image is  guaranteed. […] </a:t>
            </a:r>
          </a:p>
          <a:p>
            <a:pPr algn="just">
              <a:buAutoNum type="arabicPeriod"/>
            </a:pPr>
            <a:endParaRPr lang="en-US" sz="1600" dirty="0"/>
          </a:p>
          <a:p>
            <a:pPr algn="just">
              <a:buAutoNum type="arabicPeriod"/>
            </a:pPr>
            <a:r>
              <a:rPr lang="en-US" sz="1600" dirty="0"/>
              <a:t>Secrecy of communications is guaranteed, particularly regarding postal,  telegraphic and telephonic communications, except in the event of a court order.</a:t>
            </a:r>
          </a:p>
          <a:p>
            <a:pPr algn="just">
              <a:buAutoNum type="arabicPeriod"/>
            </a:pPr>
            <a:endParaRPr lang="en-US" sz="1600" dirty="0"/>
          </a:p>
          <a:p>
            <a:pPr algn="just">
              <a:buAutoNum type="arabicPeriod"/>
            </a:pPr>
            <a:r>
              <a:rPr lang="en-US" sz="1600" dirty="0"/>
              <a:t>The  law  shall  restrict the use of data processing in order to guarantee the  </a:t>
            </a:r>
            <a:r>
              <a:rPr lang="en-US" sz="1600" dirty="0" err="1"/>
              <a:t>honour</a:t>
            </a:r>
            <a:r>
              <a:rPr lang="en-US" sz="1600" dirty="0"/>
              <a:t> and personal and family privacy of citizens and the full exercise of their rights.</a:t>
            </a:r>
          </a:p>
        </p:txBody>
      </p:sp>
      <p:pic>
        <p:nvPicPr>
          <p:cNvPr id="7" name="Imagen 6">
            <a:extLst>
              <a:ext uri="{FF2B5EF4-FFF2-40B4-BE49-F238E27FC236}">
                <a16:creationId xmlns:a16="http://schemas.microsoft.com/office/drawing/2014/main" id="{10A26A4C-BC0F-4120-81AE-83764B0EAF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584" y="5046970"/>
            <a:ext cx="1560830" cy="1040553"/>
          </a:xfrm>
          <a:prstGeom prst="rect">
            <a:avLst/>
          </a:prstGeom>
        </p:spPr>
      </p:pic>
    </p:spTree>
    <p:extLst>
      <p:ext uri="{BB962C8B-B14F-4D97-AF65-F5344CB8AC3E}">
        <p14:creationId xmlns:p14="http://schemas.microsoft.com/office/powerpoint/2010/main" val="343262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6</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4" name="CuadroTexto 3">
            <a:extLst>
              <a:ext uri="{FF2B5EF4-FFF2-40B4-BE49-F238E27FC236}">
                <a16:creationId xmlns:a16="http://schemas.microsoft.com/office/drawing/2014/main" id="{07E0E5F0-F1C2-4D41-B0F6-60FDB28AD0F2}"/>
              </a:ext>
            </a:extLst>
          </p:cNvPr>
          <p:cNvSpPr txBox="1"/>
          <p:nvPr/>
        </p:nvSpPr>
        <p:spPr>
          <a:xfrm>
            <a:off x="3112305" y="1706880"/>
            <a:ext cx="2954655" cy="461665"/>
          </a:xfrm>
          <a:prstGeom prst="rect">
            <a:avLst/>
          </a:prstGeom>
          <a:noFill/>
        </p:spPr>
        <p:txBody>
          <a:bodyPr wrap="none" rtlCol="0">
            <a:spAutoFit/>
          </a:bodyPr>
          <a:lstStyle/>
          <a:p>
            <a:r>
              <a:rPr lang="en-US" dirty="0"/>
              <a:t>Everything</a:t>
            </a:r>
            <a:r>
              <a:rPr lang="es-ES" dirty="0"/>
              <a:t> </a:t>
            </a:r>
            <a:r>
              <a:rPr lang="en-US" dirty="0"/>
              <a:t>is</a:t>
            </a:r>
            <a:r>
              <a:rPr lang="es-ES" dirty="0"/>
              <a:t> Data.</a:t>
            </a:r>
          </a:p>
        </p:txBody>
      </p:sp>
      <p:sp>
        <p:nvSpPr>
          <p:cNvPr id="5" name="CuadroTexto 4">
            <a:extLst>
              <a:ext uri="{FF2B5EF4-FFF2-40B4-BE49-F238E27FC236}">
                <a16:creationId xmlns:a16="http://schemas.microsoft.com/office/drawing/2014/main" id="{5E224010-EBDA-4204-8DE9-10AD887F0D0E}"/>
              </a:ext>
            </a:extLst>
          </p:cNvPr>
          <p:cNvSpPr txBox="1"/>
          <p:nvPr/>
        </p:nvSpPr>
        <p:spPr>
          <a:xfrm>
            <a:off x="3618436" y="2982544"/>
            <a:ext cx="2027350" cy="461665"/>
          </a:xfrm>
          <a:prstGeom prst="rect">
            <a:avLst/>
          </a:prstGeom>
          <a:noFill/>
        </p:spPr>
        <p:txBody>
          <a:bodyPr wrap="none" rtlCol="0">
            <a:spAutoFit/>
          </a:bodyPr>
          <a:lstStyle/>
          <a:p>
            <a:r>
              <a:rPr lang="en-US" dirty="0"/>
              <a:t>We are Data.</a:t>
            </a:r>
          </a:p>
        </p:txBody>
      </p:sp>
      <p:sp>
        <p:nvSpPr>
          <p:cNvPr id="6" name="CuadroTexto 5">
            <a:extLst>
              <a:ext uri="{FF2B5EF4-FFF2-40B4-BE49-F238E27FC236}">
                <a16:creationId xmlns:a16="http://schemas.microsoft.com/office/drawing/2014/main" id="{0489B331-210F-4002-A71E-3FD4461BB408}"/>
              </a:ext>
            </a:extLst>
          </p:cNvPr>
          <p:cNvSpPr txBox="1"/>
          <p:nvPr/>
        </p:nvSpPr>
        <p:spPr>
          <a:xfrm>
            <a:off x="2934755" y="4258208"/>
            <a:ext cx="3412344" cy="461665"/>
          </a:xfrm>
          <a:prstGeom prst="rect">
            <a:avLst/>
          </a:prstGeom>
          <a:noFill/>
        </p:spPr>
        <p:txBody>
          <a:bodyPr wrap="none" rtlCol="0">
            <a:spAutoFit/>
          </a:bodyPr>
          <a:lstStyle/>
          <a:p>
            <a:r>
              <a:rPr lang="en-US" dirty="0"/>
              <a:t>We are Personal Data.</a:t>
            </a:r>
          </a:p>
        </p:txBody>
      </p:sp>
    </p:spTree>
    <p:extLst>
      <p:ext uri="{BB962C8B-B14F-4D97-AF65-F5344CB8AC3E}">
        <p14:creationId xmlns:p14="http://schemas.microsoft.com/office/powerpoint/2010/main" val="3390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7</a:t>
            </a:fld>
            <a:endParaRPr lang="es-ES" dirty="0"/>
          </a:p>
        </p:txBody>
      </p:sp>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pic>
        <p:nvPicPr>
          <p:cNvPr id="5" name="Imagen 4">
            <a:extLst>
              <a:ext uri="{FF2B5EF4-FFF2-40B4-BE49-F238E27FC236}">
                <a16:creationId xmlns:a16="http://schemas.microsoft.com/office/drawing/2014/main" id="{BF70F7C5-2916-4FAF-8983-6D37925B468D}"/>
              </a:ext>
            </a:extLst>
          </p:cNvPr>
          <p:cNvPicPr>
            <a:picLocks noChangeAspect="1"/>
          </p:cNvPicPr>
          <p:nvPr/>
        </p:nvPicPr>
        <p:blipFill>
          <a:blip r:embed="rId3"/>
          <a:stretch>
            <a:fillRect/>
          </a:stretch>
        </p:blipFill>
        <p:spPr>
          <a:xfrm>
            <a:off x="320045" y="1215371"/>
            <a:ext cx="8503910" cy="4427258"/>
          </a:xfrm>
          <a:prstGeom prst="rect">
            <a:avLst/>
          </a:prstGeom>
        </p:spPr>
      </p:pic>
      <p:sp>
        <p:nvSpPr>
          <p:cNvPr id="6" name="CuadroTexto 5">
            <a:extLst>
              <a:ext uri="{FF2B5EF4-FFF2-40B4-BE49-F238E27FC236}">
                <a16:creationId xmlns:a16="http://schemas.microsoft.com/office/drawing/2014/main" id="{0FFD13A3-35E0-4823-808F-B3A53798FB5F}"/>
              </a:ext>
            </a:extLst>
          </p:cNvPr>
          <p:cNvSpPr txBox="1"/>
          <p:nvPr/>
        </p:nvSpPr>
        <p:spPr>
          <a:xfrm>
            <a:off x="6712527" y="6109855"/>
            <a:ext cx="1345240" cy="230832"/>
          </a:xfrm>
          <a:prstGeom prst="rect">
            <a:avLst/>
          </a:prstGeom>
          <a:noFill/>
        </p:spPr>
        <p:txBody>
          <a:bodyPr wrap="none" rtlCol="0">
            <a:spAutoFit/>
          </a:bodyPr>
          <a:lstStyle/>
          <a:p>
            <a:r>
              <a:rPr lang="es-ES" sz="900" b="0" dirty="0" err="1"/>
              <a:t>Source</a:t>
            </a:r>
            <a:r>
              <a:rPr lang="es-ES" sz="900" b="0" dirty="0"/>
              <a:t>: npcc.pólice.uk</a:t>
            </a:r>
          </a:p>
        </p:txBody>
      </p:sp>
    </p:spTree>
    <p:extLst>
      <p:ext uri="{BB962C8B-B14F-4D97-AF65-F5344CB8AC3E}">
        <p14:creationId xmlns:p14="http://schemas.microsoft.com/office/powerpoint/2010/main" val="180609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5" name="Marcador de contenido 4">
            <a:extLst>
              <a:ext uri="{FF2B5EF4-FFF2-40B4-BE49-F238E27FC236}">
                <a16:creationId xmlns:a16="http://schemas.microsoft.com/office/drawing/2014/main" id="{B509162B-F20A-4A0A-A776-9754F51951BA}"/>
              </a:ext>
            </a:extLst>
          </p:cNvPr>
          <p:cNvSpPr>
            <a:spLocks noGrp="1"/>
          </p:cNvSpPr>
          <p:nvPr>
            <p:ph sz="half" idx="1"/>
          </p:nvPr>
        </p:nvSpPr>
        <p:spPr>
          <a:xfrm>
            <a:off x="457200" y="1600201"/>
            <a:ext cx="7907482" cy="1371599"/>
          </a:xfrm>
        </p:spPr>
        <p:txBody>
          <a:bodyPr/>
          <a:lstStyle/>
          <a:p>
            <a:pPr marL="0" indent="0" algn="ctr">
              <a:buNone/>
            </a:pPr>
            <a:r>
              <a:rPr lang="en-US" dirty="0"/>
              <a:t>In cyber world, the protection of our rights is shared by law enforcement agencies and data protection authorities. </a:t>
            </a:r>
          </a:p>
        </p:txBody>
      </p:sp>
      <p:pic>
        <p:nvPicPr>
          <p:cNvPr id="8" name="Marcador de contenido 7">
            <a:extLst>
              <a:ext uri="{FF2B5EF4-FFF2-40B4-BE49-F238E27FC236}">
                <a16:creationId xmlns:a16="http://schemas.microsoft.com/office/drawing/2014/main" id="{E5DB2A7F-5BED-45AA-8F97-B808A69593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89520" y="2971800"/>
            <a:ext cx="3820805" cy="2951915"/>
          </a:xfrm>
        </p:spPr>
      </p:pic>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8</a:t>
            </a:fld>
            <a:endParaRPr lang="es-ES" dirty="0"/>
          </a:p>
        </p:txBody>
      </p:sp>
      <p:sp>
        <p:nvSpPr>
          <p:cNvPr id="9" name="CuadroTexto 8">
            <a:extLst>
              <a:ext uri="{FF2B5EF4-FFF2-40B4-BE49-F238E27FC236}">
                <a16:creationId xmlns:a16="http://schemas.microsoft.com/office/drawing/2014/main" id="{F81496EF-EA9A-4FCE-98E8-32D2C4A91912}"/>
              </a:ext>
            </a:extLst>
          </p:cNvPr>
          <p:cNvSpPr txBox="1"/>
          <p:nvPr/>
        </p:nvSpPr>
        <p:spPr>
          <a:xfrm>
            <a:off x="6712527" y="6192982"/>
            <a:ext cx="1399742" cy="215444"/>
          </a:xfrm>
          <a:prstGeom prst="rect">
            <a:avLst/>
          </a:prstGeom>
          <a:noFill/>
        </p:spPr>
        <p:txBody>
          <a:bodyPr wrap="none" rtlCol="0">
            <a:spAutoFit/>
          </a:bodyPr>
          <a:lstStyle/>
          <a:p>
            <a:r>
              <a:rPr lang="es-ES" sz="800" b="0" dirty="0" err="1"/>
              <a:t>Designed</a:t>
            </a:r>
            <a:r>
              <a:rPr lang="es-ES" sz="800" b="0" dirty="0"/>
              <a:t> </a:t>
            </a:r>
            <a:r>
              <a:rPr lang="es-ES" sz="800" b="0" dirty="0" err="1"/>
              <a:t>by</a:t>
            </a:r>
            <a:r>
              <a:rPr lang="es-ES" sz="800" b="0" dirty="0"/>
              <a:t> freepick.com </a:t>
            </a:r>
          </a:p>
        </p:txBody>
      </p:sp>
    </p:spTree>
    <p:extLst>
      <p:ext uri="{BB962C8B-B14F-4D97-AF65-F5344CB8AC3E}">
        <p14:creationId xmlns:p14="http://schemas.microsoft.com/office/powerpoint/2010/main" val="15778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A650811-7479-48F2-B4E8-11D8D0CB007F}"/>
              </a:ext>
            </a:extLst>
          </p:cNvPr>
          <p:cNvSpPr>
            <a:spLocks noGrp="1"/>
          </p:cNvSpPr>
          <p:nvPr>
            <p:ph type="title"/>
          </p:nvPr>
        </p:nvSpPr>
        <p:spPr/>
        <p:txBody>
          <a:bodyPr/>
          <a:lstStyle/>
          <a:p>
            <a:r>
              <a:rPr lang="en-US" dirty="0"/>
              <a:t>Cybercrime and Data Protection</a:t>
            </a:r>
            <a:endParaRPr lang="es-ES" dirty="0"/>
          </a:p>
        </p:txBody>
      </p:sp>
      <p:sp>
        <p:nvSpPr>
          <p:cNvPr id="4" name="Marcador de contenido 3">
            <a:extLst>
              <a:ext uri="{FF2B5EF4-FFF2-40B4-BE49-F238E27FC236}">
                <a16:creationId xmlns:a16="http://schemas.microsoft.com/office/drawing/2014/main" id="{AC8A2466-AD8B-4E33-B8B6-D416F24079AD}"/>
              </a:ext>
            </a:extLst>
          </p:cNvPr>
          <p:cNvSpPr>
            <a:spLocks noGrp="1"/>
          </p:cNvSpPr>
          <p:nvPr>
            <p:ph idx="1"/>
          </p:nvPr>
        </p:nvSpPr>
        <p:spPr>
          <a:xfrm>
            <a:off x="476610" y="2245046"/>
            <a:ext cx="8190780" cy="2759140"/>
          </a:xfrm>
        </p:spPr>
        <p:txBody>
          <a:bodyPr/>
          <a:lstStyle/>
          <a:p>
            <a:pPr marL="0" indent="0">
              <a:buNone/>
            </a:pPr>
            <a:r>
              <a:rPr lang="en-US" dirty="0"/>
              <a:t>We are now collaborating:</a:t>
            </a:r>
          </a:p>
          <a:p>
            <a:r>
              <a:rPr lang="en-US" dirty="0"/>
              <a:t>Supervision Coordination Groups:</a:t>
            </a:r>
          </a:p>
          <a:p>
            <a:pPr lvl="1"/>
            <a:r>
              <a:rPr lang="en-US" dirty="0" err="1"/>
              <a:t>Eurodac</a:t>
            </a:r>
            <a:endParaRPr lang="en-US" dirty="0"/>
          </a:p>
          <a:p>
            <a:pPr lvl="1"/>
            <a:r>
              <a:rPr lang="en-US" dirty="0" err="1"/>
              <a:t>Schenghen</a:t>
            </a:r>
            <a:r>
              <a:rPr lang="en-US" dirty="0"/>
              <a:t> Information System</a:t>
            </a:r>
          </a:p>
          <a:p>
            <a:pPr lvl="1"/>
            <a:r>
              <a:rPr lang="en-US" dirty="0"/>
              <a:t>Visa Information System</a:t>
            </a:r>
          </a:p>
          <a:p>
            <a:pPr lvl="1"/>
            <a:r>
              <a:rPr lang="en-US" dirty="0"/>
              <a:t>Customs Information System</a:t>
            </a:r>
          </a:p>
          <a:p>
            <a:r>
              <a:rPr lang="en-US" dirty="0"/>
              <a:t>Eurojust</a:t>
            </a:r>
          </a:p>
          <a:p>
            <a:r>
              <a:rPr lang="en-US" dirty="0"/>
              <a:t>Europol</a:t>
            </a:r>
          </a:p>
          <a:p>
            <a:r>
              <a:rPr lang="en-US" dirty="0"/>
              <a:t>Interpol</a:t>
            </a:r>
          </a:p>
          <a:p>
            <a:endParaRPr lang="en-US" dirty="0"/>
          </a:p>
          <a:p>
            <a:pPr lvl="1"/>
            <a:endParaRPr lang="en-US" dirty="0"/>
          </a:p>
          <a:p>
            <a:endParaRPr lang="en-US" dirty="0"/>
          </a:p>
        </p:txBody>
      </p:sp>
      <p:sp>
        <p:nvSpPr>
          <p:cNvPr id="2" name="Marcador de número de diapositiva 1">
            <a:extLst>
              <a:ext uri="{FF2B5EF4-FFF2-40B4-BE49-F238E27FC236}">
                <a16:creationId xmlns:a16="http://schemas.microsoft.com/office/drawing/2014/main" id="{DBBC3971-4207-4ADE-8419-68BAF7E67AB4}"/>
              </a:ext>
            </a:extLst>
          </p:cNvPr>
          <p:cNvSpPr>
            <a:spLocks noGrp="1"/>
          </p:cNvSpPr>
          <p:nvPr>
            <p:ph type="sldNum" sz="quarter" idx="4"/>
          </p:nvPr>
        </p:nvSpPr>
        <p:spPr/>
        <p:txBody>
          <a:bodyPr/>
          <a:lstStyle/>
          <a:p>
            <a:fld id="{74404350-654F-432D-B3FD-9ECD65B13274}" type="slidenum">
              <a:rPr lang="es-ES" smtClean="0"/>
              <a:pPr/>
              <a:t>9</a:t>
            </a:fld>
            <a:endParaRPr lang="es-ES" dirty="0"/>
          </a:p>
        </p:txBody>
      </p:sp>
      <p:pic>
        <p:nvPicPr>
          <p:cNvPr id="1026" name="Picture 2" descr="eurodac_scg_logo2">
            <a:extLst>
              <a:ext uri="{FF2B5EF4-FFF2-40B4-BE49-F238E27FC236}">
                <a16:creationId xmlns:a16="http://schemas.microsoft.com/office/drawing/2014/main" id="{3EF46C87-3CD4-411C-9AF2-DDC79933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836" y="1261714"/>
            <a:ext cx="951200" cy="6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09C38AC-6D40-40E7-8C2E-5B0DD33F89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3273" y="1795417"/>
            <a:ext cx="1745674" cy="660221"/>
          </a:xfrm>
          <a:prstGeom prst="rect">
            <a:avLst/>
          </a:prstGeom>
          <a:noFill/>
        </p:spPr>
      </p:pic>
      <p:pic>
        <p:nvPicPr>
          <p:cNvPr id="1027" name="Picture 3" descr="VIS">
            <a:extLst>
              <a:ext uri="{FF2B5EF4-FFF2-40B4-BE49-F238E27FC236}">
                <a16:creationId xmlns:a16="http://schemas.microsoft.com/office/drawing/2014/main" id="{0AB5FFFE-4604-46D1-8A13-658D43636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12" y="2539294"/>
            <a:ext cx="718015" cy="7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111">
            <a:extLst>
              <a:ext uri="{FF2B5EF4-FFF2-40B4-BE49-F238E27FC236}">
                <a16:creationId xmlns:a16="http://schemas.microsoft.com/office/drawing/2014/main" id="{6EB5994A-A98D-4491-A4EF-3FAEFBC3AD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837" y="2746436"/>
            <a:ext cx="962284" cy="29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F65DCB5A-62F4-4734-A939-DA726D6517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6429" y="3113521"/>
            <a:ext cx="2292518" cy="1028662"/>
          </a:xfrm>
          <a:prstGeom prst="rect">
            <a:avLst/>
          </a:prstGeom>
        </p:spPr>
      </p:pic>
      <p:pic>
        <p:nvPicPr>
          <p:cNvPr id="13" name="Imagen 12">
            <a:extLst>
              <a:ext uri="{FF2B5EF4-FFF2-40B4-BE49-F238E27FC236}">
                <a16:creationId xmlns:a16="http://schemas.microsoft.com/office/drawing/2014/main" id="{227857F9-3265-4F09-B12E-151E4B689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486" y="3904110"/>
            <a:ext cx="1620922" cy="1385888"/>
          </a:xfrm>
          <a:prstGeom prst="rect">
            <a:avLst/>
          </a:prstGeom>
        </p:spPr>
      </p:pic>
      <p:pic>
        <p:nvPicPr>
          <p:cNvPr id="15" name="Imagen 14">
            <a:extLst>
              <a:ext uri="{FF2B5EF4-FFF2-40B4-BE49-F238E27FC236}">
                <a16:creationId xmlns:a16="http://schemas.microsoft.com/office/drawing/2014/main" id="{2BECA3C9-3E27-48BD-A30B-779A524275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2865" y="4593074"/>
            <a:ext cx="1079823" cy="985339"/>
          </a:xfrm>
          <a:prstGeom prst="rect">
            <a:avLst/>
          </a:prstGeom>
        </p:spPr>
      </p:pic>
    </p:spTree>
    <p:extLst>
      <p:ext uri="{BB962C8B-B14F-4D97-AF65-F5344CB8AC3E}">
        <p14:creationId xmlns:p14="http://schemas.microsoft.com/office/powerpoint/2010/main" val="20923219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presentaciones.potx" id="{A47E0E7C-89CE-4107-BDC5-EDB9213E266E}" vid="{03602D28-739D-4723-83CA-442B231AD7CD}"/>
    </a:ext>
  </a:extLst>
</a:theme>
</file>

<file path=ppt/theme/theme2.xml><?xml version="1.0" encoding="utf-8"?>
<a:theme xmlns:a="http://schemas.openxmlformats.org/drawingml/2006/main" name="Portad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potx" id="{A47E0E7C-89CE-4107-BDC5-EDB9213E266E}" vid="{3B490EC5-1E92-4393-BDF7-8C0E6C84A51C}"/>
    </a:ext>
  </a:extLst>
</a:theme>
</file>

<file path=ppt/theme/theme3.xml><?xml version="1.0" encoding="utf-8"?>
<a:theme xmlns:a="http://schemas.openxmlformats.org/drawingml/2006/main" name="Portad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potx" id="{A47E0E7C-89CE-4107-BDC5-EDB9213E266E}" vid="{8C9CA719-CCF2-4CC3-B5BB-0B55B1F6E62E}"/>
    </a:ext>
  </a:extLst>
</a:theme>
</file>

<file path=ppt/theme/theme4.xml><?xml version="1.0" encoding="utf-8"?>
<a:theme xmlns:a="http://schemas.openxmlformats.org/drawingml/2006/main" name="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potx" id="{A47E0E7C-89CE-4107-BDC5-EDB9213E266E}" vid="{FD201CF2-0E87-49E9-8E72-CBD18DFA7ABF}"/>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05790B674E0B4081AEF5E8085D9F13" ma:contentTypeVersion="7" ma:contentTypeDescription="Crear nuevo documento." ma:contentTypeScope="" ma:versionID="c232b7cbdb3b9c365e87fc5a2ccf190d">
  <xsd:schema xmlns:xsd="http://www.w3.org/2001/XMLSchema" xmlns:xs="http://www.w3.org/2001/XMLSchema" xmlns:p="http://schemas.microsoft.com/office/2006/metadata/properties" xmlns:ns2="dfaec1bb-ed14-4d6d-b837-f200f2f7f1cf" xmlns:ns3="f1e253a0-96ee-41f5-9c54-627e65ed1ae8" targetNamespace="http://schemas.microsoft.com/office/2006/metadata/properties" ma:root="true" ma:fieldsID="f402be40c8af8a8642f660af97dacff8" ns2:_="" ns3:_="">
    <xsd:import namespace="dfaec1bb-ed14-4d6d-b837-f200f2f7f1cf"/>
    <xsd:import namespace="f1e253a0-96ee-41f5-9c54-627e65ed1a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ec1bb-ed14-4d6d-b837-f200f2f7f1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e253a0-96ee-41f5-9c54-627e65ed1ae8"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2EF704-3428-4299-A3E5-7B59284E1CB7}">
  <ds:schemaRefs>
    <ds:schemaRef ds:uri="http://schemas.microsoft.com/sharepoint/v3/contenttype/forms"/>
  </ds:schemaRefs>
</ds:datastoreItem>
</file>

<file path=customXml/itemProps2.xml><?xml version="1.0" encoding="utf-8"?>
<ds:datastoreItem xmlns:ds="http://schemas.openxmlformats.org/officeDocument/2006/customXml" ds:itemID="{A60187EF-0D4F-4C6E-A161-D14C3B2B4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aec1bb-ed14-4d6d-b837-f200f2f7f1cf"/>
    <ds:schemaRef ds:uri="f1e253a0-96ee-41f5-9c54-627e65ed1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A5ACD-B52E-4B38-B3FE-4E01E8FD3525}">
  <ds:schemaRefs>
    <ds:schemaRef ds:uri="http://schemas.microsoft.com/office/infopath/2007/PartnerControls"/>
    <ds:schemaRef ds:uri="http://www.w3.org/XML/1998/namespace"/>
    <ds:schemaRef ds:uri="http://purl.org/dc/dcmitype/"/>
    <ds:schemaRef ds:uri="dfaec1bb-ed14-4d6d-b837-f200f2f7f1cf"/>
    <ds:schemaRef ds:uri="http://schemas.microsoft.com/office/2006/documentManagement/types"/>
    <ds:schemaRef ds:uri="http://purl.org/dc/elements/1.1/"/>
    <ds:schemaRef ds:uri="http://purl.org/dc/terms/"/>
    <ds:schemaRef ds:uri="http://schemas.openxmlformats.org/package/2006/metadata/core-properties"/>
    <ds:schemaRef ds:uri="f1e253a0-96ee-41f5-9c54-627e65ed1ae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370</TotalTime>
  <Words>778</Words>
  <Application>Microsoft Office PowerPoint</Application>
  <PresentationFormat>Presentación en pantalla (4:3)</PresentationFormat>
  <Paragraphs>85</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12</vt:i4>
      </vt:variant>
    </vt:vector>
  </HeadingPairs>
  <TitlesOfParts>
    <vt:vector size="20" baseType="lpstr">
      <vt:lpstr>Arial</vt:lpstr>
      <vt:lpstr>Calibri</vt:lpstr>
      <vt:lpstr>Times New Roman</vt:lpstr>
      <vt:lpstr>Verdana</vt:lpstr>
      <vt:lpstr>Tema de Office</vt:lpstr>
      <vt:lpstr>Portada1</vt:lpstr>
      <vt:lpstr>Portada2</vt:lpstr>
      <vt:lpstr>Cierre</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Cybercrime and Data Protection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and WHOIS</dc:title>
  <dc:creator>Enrique Factor Santoveña</dc:creator>
  <cp:lastModifiedBy>Enrique Factor Santoveña</cp:lastModifiedBy>
  <cp:revision>1</cp:revision>
  <dcterms:created xsi:type="dcterms:W3CDTF">2018-10-02T13:48:50Z</dcterms:created>
  <dcterms:modified xsi:type="dcterms:W3CDTF">2018-10-21T18:15:24Z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0x010100B005790B674E0B4081AEF5E8085D9F13</vt:lpwstr>
  </property>
</Properties>
</file>